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png" Type="http://schemas.openxmlformats.org/officeDocument/2006/relationships/image"/><Relationship Id="rId12" Target="../media/image38.png" Type="http://schemas.openxmlformats.org/officeDocument/2006/relationships/image"/><Relationship Id="rId13" Target="../media/image39.png" Type="http://schemas.openxmlformats.org/officeDocument/2006/relationships/image"/><Relationship Id="rId14" Target="../media/image40.png" Type="http://schemas.openxmlformats.org/officeDocument/2006/relationships/image"/><Relationship Id="rId15" Target="../media/image41.png" Type="http://schemas.openxmlformats.org/officeDocument/2006/relationships/image"/><Relationship Id="rId16" Target="../media/image42.png" Type="http://schemas.openxmlformats.org/officeDocument/2006/relationships/image"/><Relationship Id="rId17" Target="../media/image43.png" Type="http://schemas.openxmlformats.org/officeDocument/2006/relationships/image"/><Relationship Id="rId18" Target="../media/image44.png" Type="http://schemas.openxmlformats.org/officeDocument/2006/relationships/image"/><Relationship Id="rId19" Target="../media/image4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7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4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9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5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51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52.png" Type="http://schemas.openxmlformats.org/officeDocument/2006/relationships/image"/><Relationship Id="rId18" Target="../media/image5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55.png" Type="http://schemas.openxmlformats.org/officeDocument/2006/relationships/image"/><Relationship Id="rId17" Target="../media/image56.png" Type="http://schemas.openxmlformats.org/officeDocument/2006/relationships/image"/><Relationship Id="rId18" Target="../media/image57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3.png" Type="http://schemas.openxmlformats.org/officeDocument/2006/relationships/image"/><Relationship Id="rId17" Target="../media/image64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6.png" Type="http://schemas.openxmlformats.org/officeDocument/2006/relationships/image"/><Relationship Id="rId17" Target="../media/image64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7.png" Type="http://schemas.openxmlformats.org/officeDocument/2006/relationships/image"/><Relationship Id="rId17" Target="../media/image64.png" Type="http://schemas.openxmlformats.org/officeDocument/2006/relationships/image"/><Relationship Id="rId18" Target="../media/image6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64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70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71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72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73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9.png" Type="http://schemas.openxmlformats.org/officeDocument/2006/relationships/image"/><Relationship Id="rId17" Target="../media/image74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5.png" Type="http://schemas.openxmlformats.org/officeDocument/2006/relationships/image"/><Relationship Id="rId17" Target="../media/image65.png" Type="http://schemas.openxmlformats.org/officeDocument/2006/relationships/image"/><Relationship Id="rId18" Target="../media/image6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6.png" Type="http://schemas.openxmlformats.org/officeDocument/2006/relationships/image"/><Relationship Id="rId17" Target="../media/image65.png" Type="http://schemas.openxmlformats.org/officeDocument/2006/relationships/image"/><Relationship Id="rId18" Target="../media/image6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7.png" Type="http://schemas.openxmlformats.org/officeDocument/2006/relationships/image"/><Relationship Id="rId17" Target="../media/image78.png" Type="http://schemas.openxmlformats.org/officeDocument/2006/relationships/image"/><Relationship Id="rId18" Target="../media/image79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80.png" Type="http://schemas.openxmlformats.org/officeDocument/2006/relationships/image"/><Relationship Id="rId17" Target="../media/image8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446000" y="2006600"/>
            <a:ext cx="1828800" cy="304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190500000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4" id="2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613400" y="4406900"/>
            <a:ext cx="7531100" cy="78613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4762500" y="1612900"/>
            <a:ext cx="8509000" cy="15367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368300" y="1765300"/>
            <a:ext cx="161925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629400" y="4927600"/>
            <a:ext cx="5003800" cy="4622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041400"/>
            <a:ext cx="13017500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860800" y="3949700"/>
            <a:ext cx="10274300" cy="56261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066800" y="1333500"/>
            <a:ext cx="15214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781800" y="5143500"/>
            <a:ext cx="4711700" cy="43053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2" id="2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403600" y="1168400"/>
            <a:ext cx="9626600" cy="14351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476500" y="1333500"/>
            <a:ext cx="13817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257800" y="1257300"/>
            <a:ext cx="77851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67000" y="1752600"/>
            <a:ext cx="13550900" cy="6985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345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705100" y="469900"/>
            <a:ext cx="122047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2311400"/>
            <a:ext cx="15341600" cy="6718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705100" y="469900"/>
            <a:ext cx="122047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1905000"/>
            <a:ext cx="15290800" cy="7531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310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557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705100" y="469900"/>
            <a:ext cx="122047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2781300"/>
            <a:ext cx="15227300" cy="5778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78300" y="1257300"/>
            <a:ext cx="88646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197100" y="2273300"/>
            <a:ext cx="14058900" cy="5842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000500" y="1066800"/>
            <a:ext cx="9093200" cy="1790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197100" y="2273300"/>
            <a:ext cx="14058900" cy="5842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671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78300" y="1257300"/>
            <a:ext cx="88138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197100" y="2273300"/>
            <a:ext cx="14058900" cy="5842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67100" y="7670800"/>
            <a:ext cx="93345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197100" y="2273300"/>
            <a:ext cx="14058900" cy="5842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197100" y="2273300"/>
            <a:ext cx="14058900" cy="5842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171700" y="2273300"/>
            <a:ext cx="14097000" cy="5842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866900" y="2273300"/>
            <a:ext cx="14401800" cy="5842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955800" y="2273300"/>
            <a:ext cx="14274800" cy="5816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955800" y="2273300"/>
            <a:ext cx="14274800" cy="5816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216400" y="1257300"/>
            <a:ext cx="8775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197100" y="2273300"/>
            <a:ext cx="14058900" cy="5842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130800" y="1257300"/>
            <a:ext cx="78740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454400" y="7670800"/>
            <a:ext cx="93218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197100" y="2273300"/>
            <a:ext cx="14058900" cy="5842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604000" y="-39878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82700" y="622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95700" y="1181100"/>
            <a:ext cx="9359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752600" y="1333500"/>
            <a:ext cx="14516100" cy="4241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527300" y="4343400"/>
            <a:ext cx="142113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32200" y="977900"/>
            <a:ext cx="9398000" cy="14605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895600" y="1638300"/>
            <a:ext cx="12954000" cy="76327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