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210 Saengwhalbanjang Regular" panose="020B0600000101010101" charset="-127"/>
      <p:regular r:id="rId25"/>
    </p:embeddedFont>
    <p:embeddedFont>
      <p:font typeface="Gmarket Sans Bold" panose="020B0600000101010101" charset="-127"/>
      <p:bold r:id="rId26"/>
    </p:embeddedFont>
    <p:embeddedFont>
      <p:font typeface="Gmarket Sans Medium" panose="020B0600000101010101" charset="-127"/>
      <p:regular r:id="rId27"/>
    </p:embeddedFont>
    <p:embeddedFont>
      <p:font typeface="THEBlackjackB" panose="020B0600000101010101" charset="-127"/>
      <p:regular r:id="rId28"/>
    </p:embeddedFont>
    <p:embeddedFont>
      <p:font typeface="THELuxGoEB" panose="020B0600000101010101" charset="-127"/>
      <p:regular r:id="rId29"/>
    </p:embeddedFont>
    <p:embeddedFont>
      <p:font typeface="THELuxGoR" panose="020B0600000101010101" charset="-127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126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34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35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36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965700" y="469900"/>
            <a:ext cx="5130800" cy="2603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4700" b="1" i="0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6311900"/>
            <a:ext cx="8178800" cy="723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8559800"/>
            <a:ext cx="1409700" cy="609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90700" y="8559800"/>
            <a:ext cx="54737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5900" y="3784600"/>
            <a:ext cx="152400" cy="1524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4241800" y="1866900"/>
            <a:ext cx="7581900" cy="419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23600" b="1" i="0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82300" y="3746500"/>
            <a:ext cx="51308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2000" b="1" i="0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45500" y="8115300"/>
            <a:ext cx="8445500" cy="86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0" i="0" u="none" strike="noStrike" dirty="0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0" i="0" u="none" strike="noStrike" dirty="0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0" i="0" u="none" strike="noStrike" dirty="0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0" i="0" u="none" strike="noStrike" dirty="0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0" i="0" u="none" strike="noStrike" dirty="0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0" i="0" u="none" strike="noStrike" dirty="0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46000" y="2006600"/>
            <a:ext cx="1828800" cy="304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3400" y="4406900"/>
            <a:ext cx="7531100" cy="78613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32500" y="1828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92500" y="24638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준비</a:t>
            </a:r>
            <a:r>
              <a:rPr lang="en-US" sz="12000" b="0" i="0" u="none" strike="noStrike" spc="-800">
                <a:solidFill>
                  <a:srgbClr val="E3422C"/>
                </a:solidFill>
                <a:latin typeface="210 Saengwhalbanjang Regular"/>
              </a:rPr>
              <a:t> </a:t>
            </a:r>
            <a:r>
              <a:rPr lang="ko-KR" sz="12000" b="0" i="0" u="none" strike="noStrike" spc="-800">
                <a:solidFill>
                  <a:srgbClr val="010274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9400" y="4927600"/>
            <a:ext cx="5003800" cy="46228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16300" y="1930400"/>
            <a:ext cx="11760200" cy="2324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0" indent="-342900" algn="l">
              <a:lnSpc>
                <a:spcPct val="88810"/>
              </a:lnSpc>
              <a:buAutoNum type="arabicPeriod"/>
            </a:pP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도리도리</a:t>
            </a:r>
            <a:r>
              <a:rPr lang="en-US" sz="12000" b="0" i="0" u="none" strike="noStrike" spc="-800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0800" y="3949700"/>
            <a:ext cx="10274300" cy="56261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63900" y="20320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12000" b="0" i="0" u="none" strike="noStrike">
                <a:solidFill>
                  <a:srgbClr val="FD7A55"/>
                </a:solidFill>
                <a:latin typeface="210 Saengwhalbanjang Regular"/>
              </a:rPr>
              <a:t>2. </a:t>
            </a: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박수치기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1800" y="5143500"/>
            <a:ext cx="4711700" cy="43053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Remind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63900" y="20320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지난주</a:t>
            </a:r>
            <a:r>
              <a:rPr lang="en-US" sz="12000" b="0" i="0" u="none" strike="noStrike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암송말씀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Remind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지난주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730500"/>
            <a:ext cx="124587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자기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사람을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남자와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4500" y="596900"/>
            <a:ext cx="11925300" cy="3060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044700" y="2095500"/>
            <a:ext cx="14528800" cy="678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위하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여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하시니라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19  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흙으로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각종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공중의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각종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새를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지으시고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아담이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무엇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이라고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부르나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보시려고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그것들을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그에게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로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이끌어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가시니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아담이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각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생물을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부르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는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이름이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되었더라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969000" y="12573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본문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7400" y="2387600"/>
            <a:ext cx="14668500" cy="5956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20  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아담이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가축과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공중의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새와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들의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모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든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짐승에게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이름을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 err="1">
                <a:solidFill>
                  <a:srgbClr val="2E3D86"/>
                </a:solidFill>
                <a:ea typeface="210 Saengwhalbanjang Regular"/>
              </a:rPr>
              <a:t>주니라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아담이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배필이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없으므로</a:t>
            </a:r>
          </a:p>
          <a:p>
            <a:pPr lvl="0" algn="l">
              <a:lnSpc>
                <a:spcPct val="88810"/>
              </a:lnSpc>
            </a:pPr>
            <a:endParaRPr lang="ko-KR" sz="6000" b="0" i="0" u="none" strike="noStrike" dirty="0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21  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아담을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깊이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잠들게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 err="1">
                <a:solidFill>
                  <a:srgbClr val="2E3D86"/>
                </a:solidFill>
                <a:ea typeface="210 Saengwhalbanjang Regular"/>
              </a:rPr>
              <a:t>잠들매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그가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갈빗대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하나를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취하고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     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살로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대신</a:t>
            </a:r>
            <a:r>
              <a:rPr lang="en-US" sz="60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 dirty="0">
                <a:solidFill>
                  <a:srgbClr val="2E3D86"/>
                </a:solidFill>
                <a:ea typeface="210 Saengwhalbanjang Regular"/>
              </a:rPr>
              <a:t>채우시고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082800" y="2159000"/>
            <a:ext cx="14401800" cy="6159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22  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아담에게서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취하신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갈빗대로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만드시고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담에게로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이끌어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오시니</a:t>
            </a:r>
          </a:p>
          <a:p>
            <a:pPr lvl="0" algn="l">
              <a:lnSpc>
                <a:spcPct val="88810"/>
              </a:lnSpc>
            </a:pPr>
            <a:endParaRPr lang="ko-KR" sz="6200" b="0" i="0" u="none" strike="noStrike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23  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아담이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이르되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뼈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중의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뼈요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중의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살이라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이것을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남자에게서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취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하였은즉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여자라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부르리라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하니라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69000" y="12573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본문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082800" y="2997200"/>
            <a:ext cx="14401800" cy="4470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24  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이러므로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남자가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부모를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떠나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그의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내와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합하여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둘이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몸을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이룰지로다</a:t>
            </a:r>
          </a:p>
          <a:p>
            <a:pPr lvl="0" algn="l">
              <a:lnSpc>
                <a:spcPct val="88810"/>
              </a:lnSpc>
            </a:pPr>
            <a:endParaRPr lang="ko-KR" sz="6200" b="0" i="0" u="none" strike="noStrike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25  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아담과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그의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두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벌거벗었</a:t>
            </a:r>
          </a:p>
          <a:p>
            <a:pPr lvl="0" algn="l">
              <a:lnSpc>
                <a:spcPct val="88810"/>
              </a:lnSpc>
            </a:pP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으나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부끄러워하지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아니하니라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69000" y="12573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본문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197100"/>
            <a:ext cx="124587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09700"/>
            <a:ext cx="6680200" cy="914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0" indent="-342900" algn="ctr">
              <a:lnSpc>
                <a:spcPct val="99600"/>
              </a:lnSpc>
              <a:buAutoNum type="arabicPeriod"/>
            </a:pP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작은소리로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197100"/>
            <a:ext cx="124587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2. 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큰</a:t>
            </a: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목소리로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197100"/>
            <a:ext cx="124587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209800"/>
            <a:ext cx="122809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778500" y="78994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209800"/>
            <a:ext cx="122809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18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하시니라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78500" y="78994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209800"/>
            <a:ext cx="122809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18 ____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니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하시니라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78500" y="78994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209800"/>
            <a:ext cx="122809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18 ____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니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하시니라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78500" y="78994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209800"/>
            <a:ext cx="122809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18 ____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니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 _____ 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78500" y="78994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4. 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작은</a:t>
            </a: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소리로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197100"/>
            <a:ext cx="124587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5. 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암송하며</a:t>
            </a: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(</a:t>
            </a:r>
            <a:r>
              <a:rPr lang="ko-KR" sz="4500" b="0" i="0" u="none" strike="noStrike">
                <a:solidFill>
                  <a:srgbClr val="010274"/>
                </a:solidFill>
                <a:ea typeface="Gmarket Sans Medium"/>
              </a:rPr>
              <a:t>눈을감고</a:t>
            </a:r>
            <a:r>
              <a:rPr lang="en-US" sz="4500" b="0" i="0" u="none" strike="noStrike">
                <a:solidFill>
                  <a:srgbClr val="010274"/>
                </a:solidFill>
                <a:latin typeface="Gmarket Sans Medium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100" y="2197100"/>
            <a:ext cx="12458700" cy="562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18  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여호와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혼자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사는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것이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좋지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아니하니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그를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위하여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배필을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7800" b="0" i="0" u="none" strike="noStrike" dirty="0">
                <a:solidFill>
                  <a:srgbClr val="2E3D86"/>
                </a:solidFill>
                <a:ea typeface="210 Saengwhalbanjang Regular"/>
              </a:rPr>
              <a:t>지으리라</a:t>
            </a:r>
            <a:r>
              <a:rPr lang="en-US" sz="78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78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88000" y="78867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2 : 18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2700" y="622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축복의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시간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63900" y="20320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함께</a:t>
            </a:r>
            <a:r>
              <a:rPr lang="en-US" sz="12000" b="0" i="0" u="none" strike="noStrike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축복하기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43200" y="5118100"/>
            <a:ext cx="13538200" cy="2667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0" indent="-342900" algn="l">
              <a:lnSpc>
                <a:spcPct val="99600"/>
              </a:lnSpc>
              <a:buAutoNum type="arabicPeriod"/>
            </a:pP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사랑과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배려가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넘치는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가정이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되기를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소망합니다</a:t>
            </a:r>
          </a:p>
          <a:p>
            <a:pPr lvl="1" algn="l">
              <a:lnSpc>
                <a:spcPct val="99600"/>
              </a:lnSpc>
            </a:pPr>
            <a:endParaRPr lang="ko-KR" sz="5000" b="0" i="0" u="none" strike="noStrike" spc="-600">
              <a:solidFill>
                <a:srgbClr val="010274"/>
              </a:solidFill>
              <a:ea typeface="Gmarket Sans Medium"/>
            </a:endParaRPr>
          </a:p>
          <a:p>
            <a:pPr lvl="0" algn="l">
              <a:lnSpc>
                <a:spcPct val="99600"/>
              </a:lnSpc>
            </a:pP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2.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하나님의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은혜가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함께하는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가정이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되기를</a:t>
            </a:r>
            <a:r>
              <a:rPr lang="en-US" sz="5000" b="0" i="0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0" i="0" u="none" strike="noStrike" spc="-600">
                <a:solidFill>
                  <a:srgbClr val="010274"/>
                </a:solidFill>
                <a:ea typeface="Gmarket Sans Medium"/>
              </a:rPr>
              <a:t>소망합니다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219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공동기도문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22600" y="1905000"/>
            <a:ext cx="12242800" cy="678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오늘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말씀을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통해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우리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혼자가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아니라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서로를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돕고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사랑하며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살아가도록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지음받았음을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깨닫게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감사합니다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우리가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안에서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서로를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이해하고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돕는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사랑의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공동체가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되게하소서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주님의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은혜로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우리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가운데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평안과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사랑이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넘치게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하소서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예수님의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이름으로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기도드립니다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아멘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965700" y="469900"/>
            <a:ext cx="5130800" cy="2603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4700" b="1" i="0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6311900"/>
            <a:ext cx="8178800" cy="723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8559800"/>
            <a:ext cx="1409700" cy="609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90700" y="8559800"/>
            <a:ext cx="54737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5900" y="3784600"/>
            <a:ext cx="152400" cy="1524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4241800" y="1866900"/>
            <a:ext cx="7581900" cy="419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23600" b="1" i="0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82300" y="3746500"/>
            <a:ext cx="51308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2000" b="1" i="0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45500" y="8115300"/>
            <a:ext cx="8445500" cy="86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614</Words>
  <Application>Microsoft Office PowerPoint</Application>
  <PresentationFormat>사용자 지정</PresentationFormat>
  <Paragraphs>136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2" baseType="lpstr">
      <vt:lpstr>THEBlackjackB</vt:lpstr>
      <vt:lpstr>Arial</vt:lpstr>
      <vt:lpstr>210 Saengwhalbanjang Regular</vt:lpstr>
      <vt:lpstr>Gmarket Sans Bold</vt:lpstr>
      <vt:lpstr>Gmarket Sans Medium</vt:lpstr>
      <vt:lpstr>Calibri</vt:lpstr>
      <vt:lpstr>THELuxGoEB</vt:lpstr>
      <vt:lpstr>THELuxGoR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진수 노</cp:lastModifiedBy>
  <cp:revision>2</cp:revision>
  <dcterms:created xsi:type="dcterms:W3CDTF">2006-08-16T00:00:00Z</dcterms:created>
  <dcterms:modified xsi:type="dcterms:W3CDTF">2025-07-01T02:23:26Z</dcterms:modified>
</cp:coreProperties>
</file>