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png" Type="http://schemas.openxmlformats.org/officeDocument/2006/relationships/image"/><Relationship Id="rId22" Target="../media/image21.png" Type="http://schemas.openxmlformats.org/officeDocument/2006/relationships/image"/><Relationship Id="rId23" Target="../media/image22.png" Type="http://schemas.openxmlformats.org/officeDocument/2006/relationships/image"/><Relationship Id="rId24" Target="../media/image23.png" Type="http://schemas.openxmlformats.org/officeDocument/2006/relationships/image"/><Relationship Id="rId25" Target="../media/image24.png" Type="http://schemas.openxmlformats.org/officeDocument/2006/relationships/image"/><Relationship Id="rId26" Target="../media/image25.png" Type="http://schemas.openxmlformats.org/officeDocument/2006/relationships/image"/><Relationship Id="rId27" Target="../media/image26.png" Type="http://schemas.openxmlformats.org/officeDocument/2006/relationships/image"/><Relationship Id="rId28" Target="../media/image27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png" Type="http://schemas.openxmlformats.org/officeDocument/2006/relationships/image"/><Relationship Id="rId12" Target="../media/image38.png" Type="http://schemas.openxmlformats.org/officeDocument/2006/relationships/image"/><Relationship Id="rId13" Target="../media/image39.png" Type="http://schemas.openxmlformats.org/officeDocument/2006/relationships/image"/><Relationship Id="rId14" Target="../media/image40.png" Type="http://schemas.openxmlformats.org/officeDocument/2006/relationships/image"/><Relationship Id="rId15" Target="../media/image41.png" Type="http://schemas.openxmlformats.org/officeDocument/2006/relationships/image"/><Relationship Id="rId16" Target="../media/image42.png" Type="http://schemas.openxmlformats.org/officeDocument/2006/relationships/image"/><Relationship Id="rId17" Target="../media/image43.png" Type="http://schemas.openxmlformats.org/officeDocument/2006/relationships/image"/><Relationship Id="rId18" Target="../media/image44.png" Type="http://schemas.openxmlformats.org/officeDocument/2006/relationships/image"/><Relationship Id="rId19" Target="../media/image4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47.png" Type="http://schemas.openxmlformats.org/officeDocument/2006/relationships/image"/><Relationship Id="rId14" Target="../media/image43.png" Type="http://schemas.openxmlformats.org/officeDocument/2006/relationships/image"/><Relationship Id="rId15" Target="../media/image38.png" Type="http://schemas.openxmlformats.org/officeDocument/2006/relationships/image"/><Relationship Id="rId16" Target="../media/image39.png" Type="http://schemas.openxmlformats.org/officeDocument/2006/relationships/image"/><Relationship Id="rId17" Target="../media/image44.png" Type="http://schemas.openxmlformats.org/officeDocument/2006/relationships/image"/><Relationship Id="rId18" Target="../media/image48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49.png" Type="http://schemas.openxmlformats.org/officeDocument/2006/relationships/image"/><Relationship Id="rId14" Target="../media/image43.png" Type="http://schemas.openxmlformats.org/officeDocument/2006/relationships/image"/><Relationship Id="rId15" Target="../media/image38.png" Type="http://schemas.openxmlformats.org/officeDocument/2006/relationships/image"/><Relationship Id="rId16" Target="../media/image39.png" Type="http://schemas.openxmlformats.org/officeDocument/2006/relationships/image"/><Relationship Id="rId17" Target="../media/image44.png" Type="http://schemas.openxmlformats.org/officeDocument/2006/relationships/image"/><Relationship Id="rId18" Target="../media/image50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51.png" Type="http://schemas.openxmlformats.org/officeDocument/2006/relationships/image"/><Relationship Id="rId14" Target="../media/image43.png" Type="http://schemas.openxmlformats.org/officeDocument/2006/relationships/image"/><Relationship Id="rId15" Target="../media/image38.png" Type="http://schemas.openxmlformats.org/officeDocument/2006/relationships/image"/><Relationship Id="rId16" Target="../media/image39.png" Type="http://schemas.openxmlformats.org/officeDocument/2006/relationships/image"/><Relationship Id="rId17" Target="../media/image52.png" Type="http://schemas.openxmlformats.org/officeDocument/2006/relationships/image"/><Relationship Id="rId18" Target="../media/image53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55.png" Type="http://schemas.openxmlformats.org/officeDocument/2006/relationships/image"/><Relationship Id="rId17" Target="../media/image56.png" Type="http://schemas.openxmlformats.org/officeDocument/2006/relationships/image"/><Relationship Id="rId18" Target="../media/image57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13" Target="../media/image60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13" Target="../media/image61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13" Target="../media/image62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3.png" Type="http://schemas.openxmlformats.org/officeDocument/2006/relationships/image"/><Relationship Id="rId17" Target="../media/image64.png" Type="http://schemas.openxmlformats.org/officeDocument/2006/relationships/image"/><Relationship Id="rId18" Target="../media/image6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6.png" Type="http://schemas.openxmlformats.org/officeDocument/2006/relationships/image"/><Relationship Id="rId17" Target="../media/image67.png" Type="http://schemas.openxmlformats.org/officeDocument/2006/relationships/image"/><Relationship Id="rId18" Target="../media/image64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68.png" Type="http://schemas.openxmlformats.org/officeDocument/2006/relationships/image"/><Relationship Id="rId17" Target="../media/image69.png" Type="http://schemas.openxmlformats.org/officeDocument/2006/relationships/image"/><Relationship Id="rId18" Target="../media/image57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0.png" Type="http://schemas.openxmlformats.org/officeDocument/2006/relationships/image"/><Relationship Id="rId17" Target="../media/image65.png" Type="http://schemas.openxmlformats.org/officeDocument/2006/relationships/image"/><Relationship Id="rId18" Target="../media/image64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0.png" Type="http://schemas.openxmlformats.org/officeDocument/2006/relationships/image"/><Relationship Id="rId17" Target="../media/image65.png" Type="http://schemas.openxmlformats.org/officeDocument/2006/relationships/image"/><Relationship Id="rId18" Target="../media/image71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0.png" Type="http://schemas.openxmlformats.org/officeDocument/2006/relationships/image"/><Relationship Id="rId17" Target="../media/image65.png" Type="http://schemas.openxmlformats.org/officeDocument/2006/relationships/image"/><Relationship Id="rId18" Target="../media/image72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0.png" Type="http://schemas.openxmlformats.org/officeDocument/2006/relationships/image"/><Relationship Id="rId17" Target="../media/image65.png" Type="http://schemas.openxmlformats.org/officeDocument/2006/relationships/image"/><Relationship Id="rId18" Target="../media/image73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0.png" Type="http://schemas.openxmlformats.org/officeDocument/2006/relationships/image"/><Relationship Id="rId17" Target="../media/image65.png" Type="http://schemas.openxmlformats.org/officeDocument/2006/relationships/image"/><Relationship Id="rId18" Target="../media/image74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0.png" Type="http://schemas.openxmlformats.org/officeDocument/2006/relationships/image"/><Relationship Id="rId17" Target="../media/image65.png" Type="http://schemas.openxmlformats.org/officeDocument/2006/relationships/image"/><Relationship Id="rId18" Target="../media/image75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6.png" Type="http://schemas.openxmlformats.org/officeDocument/2006/relationships/image"/><Relationship Id="rId17" Target="../media/image65.png" Type="http://schemas.openxmlformats.org/officeDocument/2006/relationships/image"/><Relationship Id="rId18" Target="../media/image64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7.png" Type="http://schemas.openxmlformats.org/officeDocument/2006/relationships/image"/><Relationship Id="rId17" Target="../media/image65.png" Type="http://schemas.openxmlformats.org/officeDocument/2006/relationships/image"/><Relationship Id="rId18" Target="../media/image64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46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78.png" Type="http://schemas.openxmlformats.org/officeDocument/2006/relationships/image"/><Relationship Id="rId17" Target="../media/image79.png" Type="http://schemas.openxmlformats.org/officeDocument/2006/relationships/image"/><Relationship Id="rId18" Target="../media/image80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54.png" Type="http://schemas.openxmlformats.org/officeDocument/2006/relationships/image"/><Relationship Id="rId12" Target="../media/image41.png" Type="http://schemas.openxmlformats.org/officeDocument/2006/relationships/image"/><Relationship Id="rId13" Target="../media/image43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81.png" Type="http://schemas.openxmlformats.org/officeDocument/2006/relationships/image"/><Relationship Id="rId17" Target="../media/image82.png" Type="http://schemas.openxmlformats.org/officeDocument/2006/relationships/image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png" Type="http://schemas.openxmlformats.org/officeDocument/2006/relationships/image"/><Relationship Id="rId22" Target="../media/image21.png" Type="http://schemas.openxmlformats.org/officeDocument/2006/relationships/image"/><Relationship Id="rId23" Target="../media/image22.png" Type="http://schemas.openxmlformats.org/officeDocument/2006/relationships/image"/><Relationship Id="rId24" Target="../media/image23.png" Type="http://schemas.openxmlformats.org/officeDocument/2006/relationships/image"/><Relationship Id="rId25" Target="../media/image24.png" Type="http://schemas.openxmlformats.org/officeDocument/2006/relationships/image"/><Relationship Id="rId26" Target="../media/image25.png" Type="http://schemas.openxmlformats.org/officeDocument/2006/relationships/image"/><Relationship Id="rId27" Target="../media/image26.png" Type="http://schemas.openxmlformats.org/officeDocument/2006/relationships/image"/><Relationship Id="rId28" Target="../media/image27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2C4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699000" y="1689100"/>
            <a:ext cx="8978900" cy="8978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330200" y="5943600"/>
            <a:ext cx="18948400" cy="4787900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50900" y="4254500"/>
            <a:ext cx="9093200" cy="4089400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2819400" y="3454400"/>
            <a:ext cx="1028700" cy="8509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759700" y="7518400"/>
            <a:ext cx="9690100" cy="189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4394200" y="-495300"/>
            <a:ext cx="4902200" cy="52451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9550400" y="6083300"/>
            <a:ext cx="8572500" cy="14097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08000" y="8356600"/>
            <a:ext cx="1562100" cy="11938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638300" y="8369300"/>
            <a:ext cx="5727700" cy="12065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7785100" y="4851400"/>
            <a:ext cx="1117600" cy="2667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184400" y="3492500"/>
            <a:ext cx="304800" cy="3175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1080000">
            <a:off x="3365500" y="1778000"/>
            <a:ext cx="736600" cy="1066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2298700" y="2400300"/>
            <a:ext cx="914400" cy="8890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828800" y="3365500"/>
            <a:ext cx="279400" cy="304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739900" y="3937000"/>
            <a:ext cx="279400" cy="3048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480000">
            <a:off x="4330700" y="1892300"/>
            <a:ext cx="304800" cy="3175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480000">
            <a:off x="2997200" y="6197600"/>
            <a:ext cx="241300" cy="2667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3263900" y="2730500"/>
            <a:ext cx="1117600" cy="2667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1760200" y="3187700"/>
            <a:ext cx="1333500" cy="3556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3931900" y="3530600"/>
            <a:ext cx="381000" cy="406400"/>
          </a:xfrm>
          <a:prstGeom prst="rect">
            <a:avLst/>
          </a:prstGeom>
        </p:spPr>
      </p:pic>
      <p:grpSp>
        <p:nvGrpSpPr>
          <p:cNvPr name="Group 26" id="2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7" id="27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15760700" y="4559300"/>
            <a:ext cx="723900" cy="3810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420000">
            <a:off x="15722600" y="3733800"/>
            <a:ext cx="368300" cy="457200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22"/>
          <a:stretch>
            <a:fillRect/>
          </a:stretch>
        </p:blipFill>
        <p:spPr>
          <a:xfrm rot="-780000">
            <a:off x="15316200" y="4000500"/>
            <a:ext cx="254000" cy="317500"/>
          </a:xfrm>
          <a:prstGeom prst="rect">
            <a:avLst/>
          </a:prstGeom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23"/>
          <a:stretch>
            <a:fillRect/>
          </a:stretch>
        </p:blipFill>
        <p:spPr>
          <a:xfrm rot="0">
            <a:off x="15354300" y="4864100"/>
            <a:ext cx="533400" cy="279400"/>
          </a:xfrm>
          <a:prstGeom prst="rect">
            <a:avLst/>
          </a:prstGeom>
        </p:spPr>
      </p:pic>
      <p:pic>
        <p:nvPicPr>
          <p:cNvPr name="Picture 31" id="31"/>
          <p:cNvPicPr>
            <a:picLocks noChangeAspect="true"/>
          </p:cNvPicPr>
          <p:nvPr/>
        </p:nvPicPr>
        <p:blipFill>
          <a:blip r:embed="rId24"/>
          <a:stretch>
            <a:fillRect/>
          </a:stretch>
        </p:blipFill>
        <p:spPr>
          <a:xfrm rot="0">
            <a:off x="4445000" y="4191000"/>
            <a:ext cx="152400" cy="152400"/>
          </a:xfrm>
          <a:prstGeom prst="rect">
            <a:avLst/>
          </a:prstGeom>
        </p:spPr>
      </p:pic>
      <p:pic>
        <p:nvPicPr>
          <p:cNvPr name="Picture 32" id="32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686300" y="3949700"/>
            <a:ext cx="152400" cy="152400"/>
          </a:xfrm>
          <a:prstGeom prst="rect">
            <a:avLst/>
          </a:prstGeom>
        </p:spPr>
      </p:pic>
      <p:pic>
        <p:nvPicPr>
          <p:cNvPr name="Picture 33" id="33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025900" y="3784600"/>
            <a:ext cx="152400" cy="152400"/>
          </a:xfrm>
          <a:prstGeom prst="rect">
            <a:avLst/>
          </a:prstGeom>
        </p:spPr>
      </p:pic>
      <p:pic>
        <p:nvPicPr>
          <p:cNvPr name="Picture 34" id="34"/>
          <p:cNvPicPr>
            <a:picLocks noChangeAspect="true"/>
          </p:cNvPicPr>
          <p:nvPr/>
        </p:nvPicPr>
        <p:blipFill>
          <a:blip r:embed="rId26"/>
          <a:stretch>
            <a:fillRect/>
          </a:stretch>
        </p:blipFill>
        <p:spPr>
          <a:xfrm rot="0">
            <a:off x="3200400" y="406400"/>
            <a:ext cx="10883900" cy="7937500"/>
          </a:xfrm>
          <a:prstGeom prst="rect">
            <a:avLst/>
          </a:prstGeom>
        </p:spPr>
      </p:pic>
      <p:pic>
        <p:nvPicPr>
          <p:cNvPr name="Picture 35" id="35"/>
          <p:cNvPicPr>
            <a:picLocks noChangeAspect="true"/>
          </p:cNvPicPr>
          <p:nvPr/>
        </p:nvPicPr>
        <p:blipFill>
          <a:blip r:embed="rId27"/>
          <a:stretch>
            <a:fillRect/>
          </a:stretch>
        </p:blipFill>
        <p:spPr>
          <a:xfrm rot="0">
            <a:off x="10236200" y="3035300"/>
            <a:ext cx="6692900" cy="4191000"/>
          </a:xfrm>
          <a:prstGeom prst="rect">
            <a:avLst/>
          </a:prstGeom>
        </p:spPr>
      </p:pic>
      <p:pic>
        <p:nvPicPr>
          <p:cNvPr name="Picture 36" id="36"/>
          <p:cNvPicPr>
            <a:picLocks noChangeAspect="true"/>
          </p:cNvPicPr>
          <p:nvPr/>
        </p:nvPicPr>
        <p:blipFill>
          <a:blip r:embed="rId28"/>
          <a:stretch>
            <a:fillRect/>
          </a:stretch>
        </p:blipFill>
        <p:spPr>
          <a:xfrm rot="0">
            <a:off x="8229600" y="7886700"/>
            <a:ext cx="8940800" cy="1651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47879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4584700" y="2006600"/>
            <a:ext cx="1828800" cy="3048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2446000" y="2006600"/>
            <a:ext cx="1828800" cy="304800"/>
          </a:xfrm>
          <a:prstGeom prst="rect">
            <a:avLst/>
          </a:prstGeom>
        </p:spPr>
      </p:pic>
      <p:grpSp>
        <p:nvGrpSpPr>
          <p:cNvPr name="Group 21" id="21"/>
          <p:cNvGrpSpPr/>
          <p:nvPr/>
        </p:nvGrpSpPr>
        <p:grpSpPr>
          <a:xfrm>
            <a:off x="2147483647" y="2147483647"/>
            <a:ext cx="2147483647" cy="190500000"/>
          </a:xfrm>
        </p:grpSpPr>
      </p:grpSp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727200" y="8801100"/>
            <a:ext cx="12128500" cy="127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grpSp>
        <p:nvGrpSpPr>
          <p:cNvPr name="Group 24" id="2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5" id="25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5613400" y="4406900"/>
            <a:ext cx="7531100" cy="78613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4762500" y="1612900"/>
            <a:ext cx="8509000" cy="15367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368300" y="1765300"/>
            <a:ext cx="16192500" cy="4241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6629400" y="4927600"/>
            <a:ext cx="5003800" cy="4622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4533900" y="1181100"/>
            <a:ext cx="8509000" cy="15367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16200" y="1041400"/>
            <a:ext cx="13017500" cy="4813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3860800" y="3949700"/>
            <a:ext cx="10274300" cy="56261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4533900" y="1181100"/>
            <a:ext cx="8509000" cy="15367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066800" y="1333500"/>
            <a:ext cx="15214600" cy="4241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6781800" y="5143500"/>
            <a:ext cx="4711700" cy="43053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2" id="22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3" id="23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403600" y="1168400"/>
            <a:ext cx="9626600" cy="14351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476500" y="1333500"/>
            <a:ext cx="13817600" cy="4241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5257800" y="1257300"/>
            <a:ext cx="77851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683000" y="7670800"/>
            <a:ext cx="9118600" cy="15621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92400" y="1866900"/>
            <a:ext cx="13462000" cy="6731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603500" y="482600"/>
            <a:ext cx="12319000" cy="30607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790700" y="1435100"/>
            <a:ext cx="15227300" cy="83947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603500" y="482600"/>
            <a:ext cx="12319000" cy="30607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790700" y="1879600"/>
            <a:ext cx="15252700" cy="7594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603500" y="482600"/>
            <a:ext cx="12319000" cy="30607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778000" y="1879600"/>
            <a:ext cx="15074900" cy="7594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368800" y="1257300"/>
            <a:ext cx="86487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717800" y="2374900"/>
            <a:ext cx="13411200" cy="5727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3568700" y="7670800"/>
            <a:ext cx="9232900" cy="15621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000500" y="1066800"/>
            <a:ext cx="9093200" cy="1790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505200" y="7670800"/>
            <a:ext cx="9283700" cy="15621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717800" y="2374900"/>
            <a:ext cx="13411200" cy="5727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78300" y="1257300"/>
            <a:ext cx="88138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683000" y="7670800"/>
            <a:ext cx="91186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92400" y="1866900"/>
            <a:ext cx="13462000" cy="6731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568700" y="7670800"/>
            <a:ext cx="9232900" cy="15621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717800" y="2374900"/>
            <a:ext cx="13411200" cy="57277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568700" y="7670800"/>
            <a:ext cx="9232900" cy="15621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743200" y="2374900"/>
            <a:ext cx="13385800" cy="57277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568700" y="7670800"/>
            <a:ext cx="9232900" cy="15621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743200" y="2374900"/>
            <a:ext cx="13385800" cy="57277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568700" y="7670800"/>
            <a:ext cx="9232900" cy="15621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28900" y="2374900"/>
            <a:ext cx="13500100" cy="57277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568700" y="7670800"/>
            <a:ext cx="9232900" cy="15621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28900" y="2374900"/>
            <a:ext cx="13500100" cy="57277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165600" y="1257300"/>
            <a:ext cx="88519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568700" y="7670800"/>
            <a:ext cx="9232900" cy="15621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603500" y="2374900"/>
            <a:ext cx="13589000" cy="57277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4216400" y="1257300"/>
            <a:ext cx="87757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568700" y="7670800"/>
            <a:ext cx="9232900" cy="15621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717800" y="2374900"/>
            <a:ext cx="13411200" cy="57277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5130800" y="1257300"/>
            <a:ext cx="7874000" cy="1536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3568700" y="7670800"/>
            <a:ext cx="9232900" cy="15621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717800" y="2374900"/>
            <a:ext cx="13411200" cy="57277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604000" y="-39878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282700" y="622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grpSp>
        <p:nvGrpSpPr>
          <p:cNvPr name="Group 21" id="2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574800"/>
            <a:ext cx="1828800" cy="3048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3695700" y="1181100"/>
            <a:ext cx="9359900" cy="15367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752600" y="1333500"/>
            <a:ext cx="14516100" cy="42418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552700" y="4533900"/>
            <a:ext cx="13754100" cy="5842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" y="-12700"/>
            <a:ext cx="18338800" cy="103124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6692900" y="-3886200"/>
            <a:ext cx="32537400" cy="18275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68400" y="584200"/>
            <a:ext cx="16268700" cy="9144000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624300" y="2743200"/>
            <a:ext cx="1612900" cy="12573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6814800" y="1790700"/>
            <a:ext cx="1612900" cy="12573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6718300" y="-4102100"/>
            <a:ext cx="32105600" cy="18592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68400" y="495300"/>
            <a:ext cx="16052800" cy="9296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500100" y="8394700"/>
            <a:ext cx="3111500" cy="93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2217400" y="1638300"/>
            <a:ext cx="1828800" cy="304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3632200" y="977900"/>
            <a:ext cx="9398000" cy="14605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882900" y="1562100"/>
            <a:ext cx="12992100" cy="77851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2C4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699000" y="1689100"/>
            <a:ext cx="8978900" cy="8978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330200" y="5943600"/>
            <a:ext cx="18948400" cy="4787900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50900" y="4254500"/>
            <a:ext cx="9093200" cy="4089400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2819400" y="3454400"/>
            <a:ext cx="1028700" cy="8509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759700" y="7518400"/>
            <a:ext cx="9690100" cy="18923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4394200" y="-495300"/>
            <a:ext cx="4902200" cy="52451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9550400" y="6083300"/>
            <a:ext cx="8572500" cy="14097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508000" y="8356600"/>
            <a:ext cx="1562100" cy="11938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638300" y="8369300"/>
            <a:ext cx="5727700" cy="12065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7785100" y="4851400"/>
            <a:ext cx="1117600" cy="2667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184400" y="3492500"/>
            <a:ext cx="304800" cy="3175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1080000">
            <a:off x="3365500" y="1778000"/>
            <a:ext cx="736600" cy="1066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2298700" y="2400300"/>
            <a:ext cx="914400" cy="8890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828800" y="3365500"/>
            <a:ext cx="279400" cy="304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739900" y="3937000"/>
            <a:ext cx="279400" cy="3048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480000">
            <a:off x="4330700" y="1892300"/>
            <a:ext cx="304800" cy="3175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480000">
            <a:off x="2997200" y="6197600"/>
            <a:ext cx="241300" cy="2667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3263900" y="2730500"/>
            <a:ext cx="1117600" cy="266700"/>
          </a:xfrm>
          <a:prstGeom prst="rect">
            <a:avLst/>
          </a:prstGeom>
        </p:spPr>
      </p:pic>
      <p:grpSp>
        <p:nvGrpSpPr>
          <p:cNvPr name="Group 23" id="2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1760200" y="3187700"/>
            <a:ext cx="1333500" cy="3556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3931900" y="3530600"/>
            <a:ext cx="381000" cy="406400"/>
          </a:xfrm>
          <a:prstGeom prst="rect">
            <a:avLst/>
          </a:prstGeom>
        </p:spPr>
      </p:pic>
      <p:grpSp>
        <p:nvGrpSpPr>
          <p:cNvPr name="Group 26" id="2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7" id="27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15760700" y="4559300"/>
            <a:ext cx="723900" cy="3810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420000">
            <a:off x="15722600" y="3733800"/>
            <a:ext cx="368300" cy="457200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22"/>
          <a:stretch>
            <a:fillRect/>
          </a:stretch>
        </p:blipFill>
        <p:spPr>
          <a:xfrm rot="-780000">
            <a:off x="15316200" y="4000500"/>
            <a:ext cx="254000" cy="317500"/>
          </a:xfrm>
          <a:prstGeom prst="rect">
            <a:avLst/>
          </a:prstGeom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23"/>
          <a:stretch>
            <a:fillRect/>
          </a:stretch>
        </p:blipFill>
        <p:spPr>
          <a:xfrm rot="0">
            <a:off x="15354300" y="4864100"/>
            <a:ext cx="533400" cy="279400"/>
          </a:xfrm>
          <a:prstGeom prst="rect">
            <a:avLst/>
          </a:prstGeom>
        </p:spPr>
      </p:pic>
      <p:pic>
        <p:nvPicPr>
          <p:cNvPr name="Picture 31" id="31"/>
          <p:cNvPicPr>
            <a:picLocks noChangeAspect="true"/>
          </p:cNvPicPr>
          <p:nvPr/>
        </p:nvPicPr>
        <p:blipFill>
          <a:blip r:embed="rId24"/>
          <a:stretch>
            <a:fillRect/>
          </a:stretch>
        </p:blipFill>
        <p:spPr>
          <a:xfrm rot="0">
            <a:off x="4445000" y="4191000"/>
            <a:ext cx="152400" cy="152400"/>
          </a:xfrm>
          <a:prstGeom prst="rect">
            <a:avLst/>
          </a:prstGeom>
        </p:spPr>
      </p:pic>
      <p:pic>
        <p:nvPicPr>
          <p:cNvPr name="Picture 32" id="32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686300" y="3949700"/>
            <a:ext cx="152400" cy="152400"/>
          </a:xfrm>
          <a:prstGeom prst="rect">
            <a:avLst/>
          </a:prstGeom>
        </p:spPr>
      </p:pic>
      <p:pic>
        <p:nvPicPr>
          <p:cNvPr name="Picture 33" id="33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4025900" y="3784600"/>
            <a:ext cx="152400" cy="152400"/>
          </a:xfrm>
          <a:prstGeom prst="rect">
            <a:avLst/>
          </a:prstGeom>
        </p:spPr>
      </p:pic>
      <p:pic>
        <p:nvPicPr>
          <p:cNvPr name="Picture 34" id="34"/>
          <p:cNvPicPr>
            <a:picLocks noChangeAspect="true"/>
          </p:cNvPicPr>
          <p:nvPr/>
        </p:nvPicPr>
        <p:blipFill>
          <a:blip r:embed="rId26"/>
          <a:stretch>
            <a:fillRect/>
          </a:stretch>
        </p:blipFill>
        <p:spPr>
          <a:xfrm rot="0">
            <a:off x="3200400" y="406400"/>
            <a:ext cx="10883900" cy="7937500"/>
          </a:xfrm>
          <a:prstGeom prst="rect">
            <a:avLst/>
          </a:prstGeom>
        </p:spPr>
      </p:pic>
      <p:pic>
        <p:nvPicPr>
          <p:cNvPr name="Picture 35" id="35"/>
          <p:cNvPicPr>
            <a:picLocks noChangeAspect="true"/>
          </p:cNvPicPr>
          <p:nvPr/>
        </p:nvPicPr>
        <p:blipFill>
          <a:blip r:embed="rId27"/>
          <a:stretch>
            <a:fillRect/>
          </a:stretch>
        </p:blipFill>
        <p:spPr>
          <a:xfrm rot="0">
            <a:off x="10236200" y="3035300"/>
            <a:ext cx="6692900" cy="4191000"/>
          </a:xfrm>
          <a:prstGeom prst="rect">
            <a:avLst/>
          </a:prstGeom>
        </p:spPr>
      </p:pic>
      <p:pic>
        <p:nvPicPr>
          <p:cNvPr name="Picture 36" id="36"/>
          <p:cNvPicPr>
            <a:picLocks noChangeAspect="true"/>
          </p:cNvPicPr>
          <p:nvPr/>
        </p:nvPicPr>
        <p:blipFill>
          <a:blip r:embed="rId28"/>
          <a:stretch>
            <a:fillRect/>
          </a:stretch>
        </p:blipFill>
        <p:spPr>
          <a:xfrm rot="0">
            <a:off x="8229600" y="7886700"/>
            <a:ext cx="8940800" cy="1651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