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22" Target="../media/image21.pn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25" Target="../media/image24.png" Type="http://schemas.openxmlformats.org/officeDocument/2006/relationships/image"/><Relationship Id="rId26" Target="../media/image25.png" Type="http://schemas.openxmlformats.org/officeDocument/2006/relationships/image"/><Relationship Id="rId27" Target="../media/image26.png" Type="http://schemas.openxmlformats.org/officeDocument/2006/relationships/image"/><Relationship Id="rId28" Target="../media/image27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png" Type="http://schemas.openxmlformats.org/officeDocument/2006/relationships/image"/><Relationship Id="rId12" Target="../media/image38.png" Type="http://schemas.openxmlformats.org/officeDocument/2006/relationships/image"/><Relationship Id="rId13" Target="../media/image39.png" Type="http://schemas.openxmlformats.org/officeDocument/2006/relationships/image"/><Relationship Id="rId14" Target="../media/image40.png" Type="http://schemas.openxmlformats.org/officeDocument/2006/relationships/image"/><Relationship Id="rId15" Target="../media/image41.png" Type="http://schemas.openxmlformats.org/officeDocument/2006/relationships/image"/><Relationship Id="rId16" Target="../media/image42.png" Type="http://schemas.openxmlformats.org/officeDocument/2006/relationships/image"/><Relationship Id="rId17" Target="../media/image43.png" Type="http://schemas.openxmlformats.org/officeDocument/2006/relationships/image"/><Relationship Id="rId18" Target="../media/image44.png" Type="http://schemas.openxmlformats.org/officeDocument/2006/relationships/image"/><Relationship Id="rId19" Target="../media/image4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7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44.png" Type="http://schemas.openxmlformats.org/officeDocument/2006/relationships/image"/><Relationship Id="rId18" Target="../media/image48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9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44.png" Type="http://schemas.openxmlformats.org/officeDocument/2006/relationships/image"/><Relationship Id="rId18" Target="../media/image50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51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52.png" Type="http://schemas.openxmlformats.org/officeDocument/2006/relationships/image"/><Relationship Id="rId18" Target="../media/image53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55.png" Type="http://schemas.openxmlformats.org/officeDocument/2006/relationships/image"/><Relationship Id="rId17" Target="../media/image56.png" Type="http://schemas.openxmlformats.org/officeDocument/2006/relationships/image"/><Relationship Id="rId18" Target="../media/image57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0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1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2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3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4.png" Type="http://schemas.openxmlformats.org/officeDocument/2006/relationships/image"/><Relationship Id="rId17" Target="../media/image65.png" Type="http://schemas.openxmlformats.org/officeDocument/2006/relationships/image"/><Relationship Id="rId18" Target="../media/image66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7.png" Type="http://schemas.openxmlformats.org/officeDocument/2006/relationships/image"/><Relationship Id="rId17" Target="../media/image68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9.png" Type="http://schemas.openxmlformats.org/officeDocument/2006/relationships/image"/><Relationship Id="rId17" Target="../media/image68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6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6.png" Type="http://schemas.openxmlformats.org/officeDocument/2006/relationships/image"/><Relationship Id="rId18" Target="../media/image71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6.png" Type="http://schemas.openxmlformats.org/officeDocument/2006/relationships/image"/><Relationship Id="rId18" Target="../media/image72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6.png" Type="http://schemas.openxmlformats.org/officeDocument/2006/relationships/image"/><Relationship Id="rId18" Target="../media/image73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6.png" Type="http://schemas.openxmlformats.org/officeDocument/2006/relationships/image"/><Relationship Id="rId18" Target="../media/image74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6.png" Type="http://schemas.openxmlformats.org/officeDocument/2006/relationships/image"/><Relationship Id="rId18" Target="../media/image7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6.png" Type="http://schemas.openxmlformats.org/officeDocument/2006/relationships/image"/><Relationship Id="rId17" Target="../media/image66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7.png" Type="http://schemas.openxmlformats.org/officeDocument/2006/relationships/image"/><Relationship Id="rId17" Target="../media/image66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8.png" Type="http://schemas.openxmlformats.org/officeDocument/2006/relationships/image"/><Relationship Id="rId17" Target="../media/image79.png" Type="http://schemas.openxmlformats.org/officeDocument/2006/relationships/image"/><Relationship Id="rId18" Target="../media/image80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81.png" Type="http://schemas.openxmlformats.org/officeDocument/2006/relationships/image"/><Relationship Id="rId17" Target="../media/image82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22" Target="../media/image21.pn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25" Target="../media/image24.png" Type="http://schemas.openxmlformats.org/officeDocument/2006/relationships/image"/><Relationship Id="rId26" Target="../media/image25.png" Type="http://schemas.openxmlformats.org/officeDocument/2006/relationships/image"/><Relationship Id="rId27" Target="../media/image26.png" Type="http://schemas.openxmlformats.org/officeDocument/2006/relationships/image"/><Relationship Id="rId28" Target="../media/image27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2C4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330200" y="5943600"/>
            <a:ext cx="18948400" cy="4787900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0900" y="4254500"/>
            <a:ext cx="9093200" cy="4089400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759700" y="7518400"/>
            <a:ext cx="9690100" cy="189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4394200" y="-495300"/>
            <a:ext cx="4902200" cy="52451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9550400" y="6083300"/>
            <a:ext cx="8572500" cy="14097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08000" y="8356600"/>
            <a:ext cx="1562100" cy="1193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638300" y="8369300"/>
            <a:ext cx="5727700" cy="1206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name="Group 26" id="2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7" id="27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025900" y="3784600"/>
            <a:ext cx="152400" cy="152400"/>
          </a:xfrm>
          <a:prstGeom prst="rect">
            <a:avLst/>
          </a:prstGeom>
        </p:spPr>
      </p:pic>
      <p:pic>
        <p:nvPicPr>
          <p:cNvPr name="Picture 34" id="34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3200400" y="406400"/>
            <a:ext cx="10883900" cy="7937500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27"/>
          <a:stretch>
            <a:fillRect/>
          </a:stretch>
        </p:blipFill>
        <p:spPr>
          <a:xfrm rot="0">
            <a:off x="10236200" y="3035300"/>
            <a:ext cx="6692900" cy="4191000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28"/>
          <a:stretch>
            <a:fillRect/>
          </a:stretch>
        </p:blipFill>
        <p:spPr>
          <a:xfrm rot="0">
            <a:off x="8229600" y="7886700"/>
            <a:ext cx="8940800" cy="1651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47879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4584700" y="2006600"/>
            <a:ext cx="18288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2446000" y="2006600"/>
            <a:ext cx="1828800" cy="304800"/>
          </a:xfrm>
          <a:prstGeom prst="rect">
            <a:avLst/>
          </a:prstGeom>
        </p:spPr>
      </p:pic>
      <p:grpSp>
        <p:nvGrpSpPr>
          <p:cNvPr name="Group 21" id="21"/>
          <p:cNvGrpSpPr/>
          <p:nvPr/>
        </p:nvGrpSpPr>
        <p:grpSpPr>
          <a:xfrm>
            <a:off x="2147483647" y="2147483647"/>
            <a:ext cx="2147483647" cy="190500000"/>
          </a:xfrm>
        </p:grpSpPr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727200" y="8801100"/>
            <a:ext cx="12128500" cy="127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4" id="2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613400" y="4406900"/>
            <a:ext cx="7531100" cy="78613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4762500" y="1612900"/>
            <a:ext cx="8509000" cy="15367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368300" y="1765300"/>
            <a:ext cx="161925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6629400" y="4927600"/>
            <a:ext cx="5003800" cy="4622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4533900" y="1181100"/>
            <a:ext cx="8509000" cy="15367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16200" y="1041400"/>
            <a:ext cx="13017500" cy="4813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3860800" y="3949700"/>
            <a:ext cx="10274300" cy="56261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4533900" y="1181100"/>
            <a:ext cx="8509000" cy="15367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066800" y="1333500"/>
            <a:ext cx="152146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6781800" y="5143500"/>
            <a:ext cx="4711700" cy="43053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2" id="2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403600" y="1168400"/>
            <a:ext cx="9626600" cy="14351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476500" y="1333500"/>
            <a:ext cx="138176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257800" y="1257300"/>
            <a:ext cx="77851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679700" y="2628900"/>
            <a:ext cx="13563600" cy="51816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505200" y="7670800"/>
            <a:ext cx="92710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3213100" y="469900"/>
            <a:ext cx="116840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1866900"/>
            <a:ext cx="15100300" cy="7518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3213100" y="469900"/>
            <a:ext cx="116840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1866900"/>
            <a:ext cx="15201900" cy="7531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3213100" y="469900"/>
            <a:ext cx="116840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2311400"/>
            <a:ext cx="15201900" cy="67183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3213100" y="469900"/>
            <a:ext cx="116840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78000" y="3187700"/>
            <a:ext cx="15341600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368800" y="1257300"/>
            <a:ext cx="86487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692400" y="1866900"/>
            <a:ext cx="13462000" cy="6731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746500" y="7670800"/>
            <a:ext cx="90678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000500" y="1066800"/>
            <a:ext cx="9093200" cy="1790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683000" y="7670800"/>
            <a:ext cx="91186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92400" y="1866900"/>
            <a:ext cx="13462000" cy="6731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78300" y="1257300"/>
            <a:ext cx="88138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683000" y="7670800"/>
            <a:ext cx="91186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92400" y="1866900"/>
            <a:ext cx="13462000" cy="6731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746500" y="7670800"/>
            <a:ext cx="90678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92400" y="1866900"/>
            <a:ext cx="13462000" cy="6731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746500" y="7670800"/>
            <a:ext cx="90678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16200" y="1866900"/>
            <a:ext cx="13576300" cy="6731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746500" y="7670800"/>
            <a:ext cx="90678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16200" y="1866900"/>
            <a:ext cx="13614400" cy="66421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746500" y="7670800"/>
            <a:ext cx="90678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16200" y="1866900"/>
            <a:ext cx="13614400" cy="66421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746500" y="7670800"/>
            <a:ext cx="90678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527300" y="1866900"/>
            <a:ext cx="13690600" cy="66421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746500" y="7670800"/>
            <a:ext cx="90678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527300" y="1866900"/>
            <a:ext cx="13690600" cy="66421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216400" y="1257300"/>
            <a:ext cx="87757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746500" y="7670800"/>
            <a:ext cx="90678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92400" y="1866900"/>
            <a:ext cx="13462000" cy="6731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130800" y="1257300"/>
            <a:ext cx="78740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746500" y="7670800"/>
            <a:ext cx="90678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92400" y="1866900"/>
            <a:ext cx="13462000" cy="6731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604000" y="-39878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282700" y="622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1" id="2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3695700" y="1181100"/>
            <a:ext cx="93599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752600" y="1333500"/>
            <a:ext cx="14516100" cy="4241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552700" y="4546600"/>
            <a:ext cx="13627100" cy="58293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3632200" y="977900"/>
            <a:ext cx="9398000" cy="14605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857500" y="1930400"/>
            <a:ext cx="13017500" cy="69977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2C4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330200" y="5943600"/>
            <a:ext cx="18948400" cy="4787900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0900" y="4254500"/>
            <a:ext cx="9093200" cy="4089400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759700" y="7518400"/>
            <a:ext cx="9690100" cy="189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4394200" y="-495300"/>
            <a:ext cx="4902200" cy="52451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9550400" y="6083300"/>
            <a:ext cx="8572500" cy="14097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08000" y="8356600"/>
            <a:ext cx="1562100" cy="1193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638300" y="8369300"/>
            <a:ext cx="5727700" cy="1206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name="Group 26" id="2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7" id="27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025900" y="3784600"/>
            <a:ext cx="152400" cy="152400"/>
          </a:xfrm>
          <a:prstGeom prst="rect">
            <a:avLst/>
          </a:prstGeom>
        </p:spPr>
      </p:pic>
      <p:pic>
        <p:nvPicPr>
          <p:cNvPr name="Picture 34" id="34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3200400" y="406400"/>
            <a:ext cx="10883900" cy="7937500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27"/>
          <a:stretch>
            <a:fillRect/>
          </a:stretch>
        </p:blipFill>
        <p:spPr>
          <a:xfrm rot="0">
            <a:off x="10236200" y="3035300"/>
            <a:ext cx="6692900" cy="4191000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28"/>
          <a:stretch>
            <a:fillRect/>
          </a:stretch>
        </p:blipFill>
        <p:spPr>
          <a:xfrm rot="0">
            <a:off x="8229600" y="7886700"/>
            <a:ext cx="8940800" cy="1651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