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png" Type="http://schemas.openxmlformats.org/officeDocument/2006/relationships/image"/><Relationship Id="rId14" Target="../media/image40.png" Type="http://schemas.openxmlformats.org/officeDocument/2006/relationships/image"/><Relationship Id="rId15" Target="../media/image4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19" Target="../media/image4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7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4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9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5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51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52.png" Type="http://schemas.openxmlformats.org/officeDocument/2006/relationships/image"/><Relationship Id="rId18" Target="../media/image5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55.png" Type="http://schemas.openxmlformats.org/officeDocument/2006/relationships/image"/><Relationship Id="rId17" Target="../media/image56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4.png" Type="http://schemas.openxmlformats.org/officeDocument/2006/relationships/image"/><Relationship Id="rId17" Target="../media/image65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7.png" Type="http://schemas.openxmlformats.org/officeDocument/2006/relationships/image"/><Relationship Id="rId17" Target="../media/image68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68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6.png" Type="http://schemas.openxmlformats.org/officeDocument/2006/relationships/image"/><Relationship Id="rId18" Target="../media/image7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6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7.png" Type="http://schemas.openxmlformats.org/officeDocument/2006/relationships/image"/><Relationship Id="rId17" Target="../media/image66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8.png" Type="http://schemas.openxmlformats.org/officeDocument/2006/relationships/image"/><Relationship Id="rId17" Target="../media/image79.png" Type="http://schemas.openxmlformats.org/officeDocument/2006/relationships/image"/><Relationship Id="rId18" Target="../media/image8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81.png" Type="http://schemas.openxmlformats.org/officeDocument/2006/relationships/image"/><Relationship Id="rId17" Target="../media/image8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190500000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4762500" y="1612900"/>
            <a:ext cx="8509000" cy="1536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368300" y="1765300"/>
            <a:ext cx="161925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041400"/>
            <a:ext cx="130175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66800" y="1333500"/>
            <a:ext cx="15214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03600" y="1168400"/>
            <a:ext cx="9626600" cy="1435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1333500"/>
            <a:ext cx="13817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257800" y="1257300"/>
            <a:ext cx="77851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768600" y="1701800"/>
            <a:ext cx="13411200" cy="6108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345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590800" y="469900"/>
            <a:ext cx="12331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311400"/>
            <a:ext cx="14986000" cy="6718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590800" y="469900"/>
            <a:ext cx="12331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866900"/>
            <a:ext cx="15354300" cy="7607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590800" y="469900"/>
            <a:ext cx="12331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866900"/>
            <a:ext cx="15214600" cy="7607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590800" y="469900"/>
            <a:ext cx="12331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3187700"/>
            <a:ext cx="1511300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368800" y="1257300"/>
            <a:ext cx="8648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000500" y="1066800"/>
            <a:ext cx="90932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05200" y="7670800"/>
            <a:ext cx="92837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138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05200" y="7670800"/>
            <a:ext cx="92837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133600" y="2374900"/>
            <a:ext cx="140843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133600" y="2374900"/>
            <a:ext cx="140843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09800" y="2374900"/>
            <a:ext cx="139954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09800" y="2374900"/>
            <a:ext cx="139954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2374900"/>
            <a:ext cx="13716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216400" y="1257300"/>
            <a:ext cx="8775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130800" y="1257300"/>
            <a:ext cx="78740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235200" y="2374900"/>
            <a:ext cx="139827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604000" y="-39878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95700" y="1181100"/>
            <a:ext cx="9359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52600" y="1333500"/>
            <a:ext cx="14516100" cy="4241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52700" y="4546600"/>
            <a:ext cx="1319530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32200" y="977900"/>
            <a:ext cx="9398000" cy="14605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908300" y="1917700"/>
            <a:ext cx="12865100" cy="7061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