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png" Type="http://schemas.openxmlformats.org/officeDocument/2006/relationships/image"/><Relationship Id="rId12" Target="../media/image38.png" Type="http://schemas.openxmlformats.org/officeDocument/2006/relationships/image"/><Relationship Id="rId13" Target="../media/image39.png" Type="http://schemas.openxmlformats.org/officeDocument/2006/relationships/image"/><Relationship Id="rId14" Target="../media/image40.png" Type="http://schemas.openxmlformats.org/officeDocument/2006/relationships/image"/><Relationship Id="rId15" Target="../media/image41.png" Type="http://schemas.openxmlformats.org/officeDocument/2006/relationships/image"/><Relationship Id="rId16" Target="../media/image42.png" Type="http://schemas.openxmlformats.org/officeDocument/2006/relationships/image"/><Relationship Id="rId17" Target="../media/image43.png" Type="http://schemas.openxmlformats.org/officeDocument/2006/relationships/image"/><Relationship Id="rId18" Target="../media/image44.png" Type="http://schemas.openxmlformats.org/officeDocument/2006/relationships/image"/><Relationship Id="rId19" Target="../media/image4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7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4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9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5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51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52.png" Type="http://schemas.openxmlformats.org/officeDocument/2006/relationships/image"/><Relationship Id="rId18" Target="../media/image5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55.png" Type="http://schemas.openxmlformats.org/officeDocument/2006/relationships/image"/><Relationship Id="rId17" Target="../media/image56.png" Type="http://schemas.openxmlformats.org/officeDocument/2006/relationships/image"/><Relationship Id="rId18" Target="../media/image57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4.png" Type="http://schemas.openxmlformats.org/officeDocument/2006/relationships/image"/><Relationship Id="rId17" Target="../media/image65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7.png" Type="http://schemas.openxmlformats.org/officeDocument/2006/relationships/image"/><Relationship Id="rId17" Target="../media/image68.png" Type="http://schemas.openxmlformats.org/officeDocument/2006/relationships/image"/><Relationship Id="rId18" Target="../media/image69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8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1.png" Type="http://schemas.openxmlformats.org/officeDocument/2006/relationships/image"/><Relationship Id="rId17" Target="../media/image68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1.png" Type="http://schemas.openxmlformats.org/officeDocument/2006/relationships/image"/><Relationship Id="rId17" Target="../media/image72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1.png" Type="http://schemas.openxmlformats.org/officeDocument/2006/relationships/image"/><Relationship Id="rId17" Target="../media/image73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1.png" Type="http://schemas.openxmlformats.org/officeDocument/2006/relationships/image"/><Relationship Id="rId17" Target="../media/image74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1.png" Type="http://schemas.openxmlformats.org/officeDocument/2006/relationships/image"/><Relationship Id="rId17" Target="../media/image75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1.png" Type="http://schemas.openxmlformats.org/officeDocument/2006/relationships/image"/><Relationship Id="rId17" Target="../media/image76.png" Type="http://schemas.openxmlformats.org/officeDocument/2006/relationships/image"/><Relationship Id="rId18" Target="../media/image66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7.png" Type="http://schemas.openxmlformats.org/officeDocument/2006/relationships/image"/><Relationship Id="rId17" Target="../media/image66.png" Type="http://schemas.openxmlformats.org/officeDocument/2006/relationships/image"/><Relationship Id="rId18" Target="../media/image6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8.png" Type="http://schemas.openxmlformats.org/officeDocument/2006/relationships/image"/><Relationship Id="rId17" Target="../media/image66.png" Type="http://schemas.openxmlformats.org/officeDocument/2006/relationships/image"/><Relationship Id="rId18" Target="../media/image6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9.png" Type="http://schemas.openxmlformats.org/officeDocument/2006/relationships/image"/><Relationship Id="rId17" Target="../media/image80.png" Type="http://schemas.openxmlformats.org/officeDocument/2006/relationships/image"/><Relationship Id="rId18" Target="../media/image8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82.png" Type="http://schemas.openxmlformats.org/officeDocument/2006/relationships/image"/><Relationship Id="rId17" Target="../media/image8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446000" y="2006600"/>
            <a:ext cx="1828800" cy="304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190500000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4" id="2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613400" y="4406900"/>
            <a:ext cx="7531100" cy="78613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4762500" y="1612900"/>
            <a:ext cx="8509000" cy="15367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368300" y="1765300"/>
            <a:ext cx="161925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629400" y="4927600"/>
            <a:ext cx="5003800" cy="4622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041400"/>
            <a:ext cx="13017500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860800" y="3949700"/>
            <a:ext cx="10274300" cy="56261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066800" y="1333500"/>
            <a:ext cx="15214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781800" y="5143500"/>
            <a:ext cx="4711700" cy="43053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2" id="2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403600" y="1168400"/>
            <a:ext cx="9626600" cy="14351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476500" y="1333500"/>
            <a:ext cx="13817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257800" y="1257300"/>
            <a:ext cx="77851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578100" y="2692400"/>
            <a:ext cx="13728700" cy="5118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568700" y="7670800"/>
            <a:ext cx="92329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517900" y="469900"/>
            <a:ext cx="113792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2921000"/>
            <a:ext cx="153035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517900" y="469900"/>
            <a:ext cx="113792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2921000"/>
            <a:ext cx="152781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517900" y="469900"/>
            <a:ext cx="113792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2476500"/>
            <a:ext cx="14706600" cy="7721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517900" y="469900"/>
            <a:ext cx="113792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3352800"/>
            <a:ext cx="15290800" cy="59563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368800" y="1257300"/>
            <a:ext cx="8648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590800" y="1574800"/>
            <a:ext cx="13792200" cy="73533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000500" y="1066800"/>
            <a:ext cx="9093200" cy="1790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54300" y="1752600"/>
            <a:ext cx="13703300" cy="6985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683000" y="7670800"/>
            <a:ext cx="91186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78300" y="1257300"/>
            <a:ext cx="88138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54300" y="1752600"/>
            <a:ext cx="13703300" cy="6985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54300" y="1752600"/>
            <a:ext cx="13703300" cy="69850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79700" y="1752600"/>
            <a:ext cx="13665200" cy="6896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679700" y="1752600"/>
            <a:ext cx="13665200" cy="6896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730500" y="1752600"/>
            <a:ext cx="13462000" cy="6896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730500" y="1752600"/>
            <a:ext cx="13512800" cy="6896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730500" y="1752600"/>
            <a:ext cx="13512800" cy="6896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216400" y="1257300"/>
            <a:ext cx="8775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54300" y="1752600"/>
            <a:ext cx="13703300" cy="6985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130800" y="1257300"/>
            <a:ext cx="78740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733800" y="7670800"/>
            <a:ext cx="90551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54300" y="1752600"/>
            <a:ext cx="13703300" cy="6985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604000" y="-39878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82700" y="622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95700" y="1181100"/>
            <a:ext cx="9359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752600" y="1333500"/>
            <a:ext cx="14516100" cy="4241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552700" y="4546600"/>
            <a:ext cx="14135100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32200" y="977900"/>
            <a:ext cx="9398000" cy="14605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908300" y="2120900"/>
            <a:ext cx="12877800" cy="66167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