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8288000" cy="10287000"/>
  <p:notesSz cx="6858000" cy="9144000"/>
  <p:embeddedFontLst>
    <p:embeddedFont>
      <p:font typeface="210 Saengwhalbanjang Regular" panose="020B0600000101010101" charset="-127"/>
      <p:regular r:id="rId18"/>
    </p:embeddedFont>
    <p:embeddedFont>
      <p:font typeface="Gmarket Sans Bold" panose="020B0600000101010101" charset="-127"/>
      <p:bold r:id="rId19"/>
    </p:embeddedFont>
    <p:embeddedFont>
      <p:font typeface="Gmarket Sans Medium" panose="020B0600000101010101" charset="-127"/>
      <p:regular r:id="rId20"/>
    </p:embeddedFont>
    <p:embeddedFont>
      <p:font typeface="THEBlackjackB" panose="020B0600000101010101" charset="-127"/>
      <p:regular r:id="rId21"/>
    </p:embeddedFont>
    <p:embeddedFont>
      <p:font typeface="THELuxGoEB" panose="020B0600000101010101" charset="-127"/>
      <p:regular r:id="rId22"/>
    </p:embeddedFont>
    <p:embeddedFont>
      <p:font typeface="THELuxGoR" panose="020B0600000101010101" charset="-127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8" d="100"/>
          <a:sy n="58" d="100"/>
        </p:scale>
        <p:origin x="126" y="3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2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28.png"/><Relationship Id="rId5" Type="http://schemas.openxmlformats.org/officeDocument/2006/relationships/image" Target="../media/image24.png"/><Relationship Id="rId10" Type="http://schemas.openxmlformats.org/officeDocument/2006/relationships/image" Target="../media/image34.png"/><Relationship Id="rId4" Type="http://schemas.openxmlformats.org/officeDocument/2006/relationships/image" Target="../media/image23.png"/><Relationship Id="rId9" Type="http://schemas.openxmlformats.org/officeDocument/2006/relationships/image" Target="../media/image3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2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28.png"/><Relationship Id="rId5" Type="http://schemas.openxmlformats.org/officeDocument/2006/relationships/image" Target="../media/image24.png"/><Relationship Id="rId10" Type="http://schemas.openxmlformats.org/officeDocument/2006/relationships/image" Target="../media/image35.png"/><Relationship Id="rId4" Type="http://schemas.openxmlformats.org/officeDocument/2006/relationships/image" Target="../media/image23.png"/><Relationship Id="rId9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3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C4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5000"/>
          </a:blip>
          <a:stretch>
            <a:fillRect/>
          </a:stretch>
        </p:blipFill>
        <p:spPr>
          <a:xfrm>
            <a:off x="4699000" y="1689100"/>
            <a:ext cx="8978900" cy="89789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0200" y="5943600"/>
            <a:ext cx="18948400" cy="47879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900" y="4254500"/>
            <a:ext cx="9093200" cy="40894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9400" y="3454400"/>
            <a:ext cx="1028700" cy="850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9700" y="7518400"/>
            <a:ext cx="9690100" cy="18923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4965700" y="469900"/>
            <a:ext cx="5130800" cy="26035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000"/>
              </a:lnSpc>
            </a:pPr>
            <a:r>
              <a:rPr lang="ko-KR" sz="14700" b="1" i="0" u="none" strike="noStrike" spc="-800">
                <a:solidFill>
                  <a:srgbClr val="FFFFFF"/>
                </a:solidFill>
                <a:ea typeface="THEBlackjackB"/>
              </a:rPr>
              <a:t>수요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715500" y="6311900"/>
            <a:ext cx="8178800" cy="7239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000"/>
              </a:lnSpc>
            </a:pPr>
            <a:r>
              <a:rPr lang="ko-KR" sz="4000" b="0" i="0" u="none" strike="noStrike" spc="-300">
                <a:solidFill>
                  <a:srgbClr val="A59783"/>
                </a:solidFill>
                <a:ea typeface="THEBlackjackB"/>
              </a:rPr>
              <a:t>주의</a:t>
            </a:r>
            <a:r>
              <a:rPr lang="en-US" sz="4000" b="0" i="0" u="none" strike="noStrike" spc="-300">
                <a:solidFill>
                  <a:srgbClr val="A59783"/>
                </a:solidFill>
                <a:latin typeface="THEBlackjackB"/>
              </a:rPr>
              <a:t> </a:t>
            </a:r>
            <a:r>
              <a:rPr lang="ko-KR" sz="4000" b="0" i="0" u="none" strike="noStrike" spc="-300">
                <a:solidFill>
                  <a:srgbClr val="A59783"/>
                </a:solidFill>
                <a:ea typeface="THEBlackjackB"/>
              </a:rPr>
              <a:t>말씀은</a:t>
            </a:r>
            <a:r>
              <a:rPr lang="en-US" sz="4000" b="0" i="0" u="none" strike="noStrike" spc="-300">
                <a:solidFill>
                  <a:srgbClr val="A59783"/>
                </a:solidFill>
                <a:latin typeface="THEBlackjackB"/>
              </a:rPr>
              <a:t> </a:t>
            </a:r>
            <a:r>
              <a:rPr lang="ko-KR" sz="4000" b="0" i="0" u="none" strike="noStrike" spc="-300">
                <a:solidFill>
                  <a:srgbClr val="A59783"/>
                </a:solidFill>
                <a:ea typeface="THEBlackjackB"/>
              </a:rPr>
              <a:t>내</a:t>
            </a:r>
            <a:r>
              <a:rPr lang="en-US" sz="4000" b="0" i="0" u="none" strike="noStrike" spc="-300">
                <a:solidFill>
                  <a:srgbClr val="A59783"/>
                </a:solidFill>
                <a:latin typeface="THEBlackjackB"/>
              </a:rPr>
              <a:t> </a:t>
            </a:r>
            <a:r>
              <a:rPr lang="ko-KR" sz="4000" b="0" i="0" u="none" strike="noStrike" spc="-300">
                <a:solidFill>
                  <a:srgbClr val="A59783"/>
                </a:solidFill>
                <a:ea typeface="THEBlackjackB"/>
              </a:rPr>
              <a:t>발에</a:t>
            </a:r>
            <a:r>
              <a:rPr lang="en-US" sz="4000" b="0" i="0" u="none" strike="noStrike" spc="-300">
                <a:solidFill>
                  <a:srgbClr val="A59783"/>
                </a:solidFill>
                <a:latin typeface="THEBlackjackB"/>
              </a:rPr>
              <a:t> </a:t>
            </a:r>
            <a:r>
              <a:rPr lang="ko-KR" sz="4000" b="0" i="0" u="none" strike="noStrike" spc="-300">
                <a:solidFill>
                  <a:srgbClr val="A59783"/>
                </a:solidFill>
                <a:ea typeface="THEBlackjackB"/>
              </a:rPr>
              <a:t>등이요</a:t>
            </a:r>
            <a:r>
              <a:rPr lang="en-US" sz="4000" b="0" i="0" u="none" strike="noStrike" spc="-300">
                <a:solidFill>
                  <a:srgbClr val="A59783"/>
                </a:solidFill>
                <a:latin typeface="THEBlackjackB"/>
              </a:rPr>
              <a:t> </a:t>
            </a:r>
            <a:r>
              <a:rPr lang="ko-KR" sz="4000" b="0" i="0" u="none" strike="noStrike" spc="-300">
                <a:solidFill>
                  <a:srgbClr val="A59783"/>
                </a:solidFill>
                <a:ea typeface="THEBlackjackB"/>
              </a:rPr>
              <a:t>내</a:t>
            </a:r>
            <a:r>
              <a:rPr lang="en-US" sz="4000" b="0" i="0" u="none" strike="noStrike" spc="-300">
                <a:solidFill>
                  <a:srgbClr val="A59783"/>
                </a:solidFill>
                <a:latin typeface="THEBlackjackB"/>
              </a:rPr>
              <a:t> </a:t>
            </a:r>
            <a:r>
              <a:rPr lang="ko-KR" sz="4000" b="0" i="0" u="none" strike="noStrike" spc="-300">
                <a:solidFill>
                  <a:srgbClr val="A59783"/>
                </a:solidFill>
                <a:ea typeface="THEBlackjackB"/>
              </a:rPr>
              <a:t>길에</a:t>
            </a:r>
            <a:r>
              <a:rPr lang="en-US" sz="4000" b="0" i="0" u="none" strike="noStrike" spc="-300">
                <a:solidFill>
                  <a:srgbClr val="A59783"/>
                </a:solidFill>
                <a:latin typeface="THEBlackjackB"/>
              </a:rPr>
              <a:t> </a:t>
            </a:r>
            <a:r>
              <a:rPr lang="ko-KR" sz="4000" b="0" i="0" u="none" strike="noStrike" spc="-300">
                <a:solidFill>
                  <a:srgbClr val="A59783"/>
                </a:solidFill>
                <a:ea typeface="THEBlackjackB"/>
              </a:rPr>
              <a:t>빛이니이다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7700" y="8559800"/>
            <a:ext cx="1409700" cy="6096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000"/>
              </a:lnSpc>
            </a:pPr>
            <a:r>
              <a:rPr lang="ko-KR" sz="3400" b="0" i="0" u="none" strike="noStrike">
                <a:solidFill>
                  <a:srgbClr val="594A41"/>
                </a:solidFill>
                <a:ea typeface="THELuxGoEB"/>
              </a:rPr>
              <a:t>주최ㅣ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90700" y="8559800"/>
            <a:ext cx="5473700" cy="6223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000"/>
              </a:lnSpc>
            </a:pPr>
            <a:r>
              <a:rPr lang="ko-KR" sz="3400" b="0" i="0" u="none" strike="noStrike">
                <a:solidFill>
                  <a:srgbClr val="594A41"/>
                </a:solidFill>
                <a:ea typeface="THELuxGoR"/>
              </a:rPr>
              <a:t>한신교회</a:t>
            </a:r>
            <a:r>
              <a:rPr lang="en-US" sz="3400" b="0" i="0" u="none" strike="noStrike">
                <a:solidFill>
                  <a:srgbClr val="594A41"/>
                </a:solidFill>
                <a:latin typeface="THELuxGoR"/>
              </a:rPr>
              <a:t> </a:t>
            </a:r>
            <a:r>
              <a:rPr lang="ko-KR" sz="3400" b="0" i="0" u="none" strike="noStrike">
                <a:solidFill>
                  <a:srgbClr val="594A41"/>
                </a:solidFill>
                <a:ea typeface="THELuxGoR"/>
              </a:rPr>
              <a:t>전도훈련국</a:t>
            </a:r>
            <a:r>
              <a:rPr lang="en-US" sz="3400" b="0" i="0" u="none" strike="noStrike">
                <a:solidFill>
                  <a:srgbClr val="594A41"/>
                </a:solidFill>
                <a:latin typeface="THELuxGoR"/>
              </a:rPr>
              <a:t> </a:t>
            </a:r>
            <a:r>
              <a:rPr lang="ko-KR" sz="3400" b="0" i="0" u="none" strike="noStrike">
                <a:solidFill>
                  <a:srgbClr val="594A41"/>
                </a:solidFill>
                <a:ea typeface="THELuxGoR"/>
              </a:rPr>
              <a:t>시니어팀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5100" y="4851400"/>
            <a:ext cx="1117600" cy="2667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84400" y="3492500"/>
            <a:ext cx="304800" cy="317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080000">
            <a:off x="3365500" y="1778000"/>
            <a:ext cx="736600" cy="10668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98700" y="2400300"/>
            <a:ext cx="914400" cy="8890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28800" y="3365500"/>
            <a:ext cx="279400" cy="3048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39900" y="3937000"/>
            <a:ext cx="279400" cy="3048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480000">
            <a:off x="4330700" y="1892300"/>
            <a:ext cx="304800" cy="317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480000">
            <a:off x="2997200" y="6197600"/>
            <a:ext cx="241300" cy="2667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63900" y="2730500"/>
            <a:ext cx="1117600" cy="266700"/>
          </a:xfrm>
          <a:prstGeom prst="rect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21" name="Picture 2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760200" y="3187700"/>
            <a:ext cx="1333500" cy="355600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931900" y="3530600"/>
            <a:ext cx="381000" cy="406400"/>
          </a:xfrm>
          <a:prstGeom prst="rect">
            <a:avLst/>
          </a:prstGeom>
        </p:spPr>
      </p:pic>
      <p:grpSp>
        <p:nvGrpSpPr>
          <p:cNvPr id="23" name="Group 23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24" name="Picture 2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760700" y="4559300"/>
            <a:ext cx="723900" cy="381000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420000">
            <a:off x="15722600" y="3733800"/>
            <a:ext cx="368300" cy="457200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-780000">
            <a:off x="15316200" y="4000500"/>
            <a:ext cx="254000" cy="317500"/>
          </a:xfrm>
          <a:prstGeom prst="rect">
            <a:avLst/>
          </a:prstGeom>
        </p:spPr>
      </p:pic>
      <p:pic>
        <p:nvPicPr>
          <p:cNvPr id="27" name="Picture 27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5354300" y="4864100"/>
            <a:ext cx="533400" cy="279400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445000" y="4191000"/>
            <a:ext cx="152400" cy="152400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686300" y="3949700"/>
            <a:ext cx="152400" cy="152400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025900" y="3784600"/>
            <a:ext cx="152400" cy="152400"/>
          </a:xfrm>
          <a:prstGeom prst="rect">
            <a:avLst/>
          </a:prstGeom>
        </p:spPr>
      </p:pic>
      <p:sp>
        <p:nvSpPr>
          <p:cNvPr id="31" name="TextBox 31"/>
          <p:cNvSpPr txBox="1"/>
          <p:nvPr/>
        </p:nvSpPr>
        <p:spPr>
          <a:xfrm>
            <a:off x="4241800" y="1866900"/>
            <a:ext cx="7581900" cy="4191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000"/>
              </a:lnSpc>
            </a:pPr>
            <a:r>
              <a:rPr lang="ko-KR" sz="23600" b="1" i="0" u="none" strike="noStrike" spc="-1300">
                <a:solidFill>
                  <a:srgbClr val="6F5648"/>
                </a:solidFill>
                <a:ea typeface="THEBlackjackB"/>
              </a:rPr>
              <a:t>하가다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0782300" y="3746500"/>
            <a:ext cx="5130800" cy="21336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000"/>
              </a:lnSpc>
            </a:pPr>
            <a:r>
              <a:rPr lang="ko-KR" sz="12000" b="1" i="0" u="none" strike="noStrike" spc="-600">
                <a:solidFill>
                  <a:srgbClr val="FFF8C5"/>
                </a:solidFill>
                <a:ea typeface="THEBlackjackB"/>
              </a:rPr>
              <a:t>말씀암송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8445500" y="8115300"/>
            <a:ext cx="8445500" cy="8636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000"/>
              </a:lnSpc>
            </a:pPr>
            <a:r>
              <a:rPr lang="ko-KR" sz="4800" b="0" i="0" u="none" strike="noStrike">
                <a:solidFill>
                  <a:srgbClr val="594A41"/>
                </a:solidFill>
                <a:ea typeface="Gmarket Sans Bold"/>
              </a:rPr>
              <a:t>매주</a:t>
            </a:r>
            <a:r>
              <a:rPr lang="en-US" sz="4800" b="0" i="0" u="none" strike="noStrike">
                <a:solidFill>
                  <a:srgbClr val="594A41"/>
                </a:solidFill>
                <a:latin typeface="Gmarket Sans Bold"/>
              </a:rPr>
              <a:t> </a:t>
            </a:r>
            <a:r>
              <a:rPr lang="ko-KR" sz="4800" b="0" i="0" u="none" strike="noStrike">
                <a:solidFill>
                  <a:srgbClr val="594A41"/>
                </a:solidFill>
                <a:ea typeface="Gmarket Sans Bold"/>
              </a:rPr>
              <a:t>수요일</a:t>
            </a:r>
            <a:r>
              <a:rPr lang="en-US" sz="4800" b="0" i="0" u="none" strike="noStrike">
                <a:solidFill>
                  <a:srgbClr val="594A41"/>
                </a:solidFill>
                <a:latin typeface="Gmarket Sans Bold"/>
              </a:rPr>
              <a:t> </a:t>
            </a:r>
            <a:r>
              <a:rPr lang="ko-KR" sz="4800" b="0" i="0" u="none" strike="noStrike">
                <a:solidFill>
                  <a:srgbClr val="594A41"/>
                </a:solidFill>
                <a:ea typeface="Gmarket Sans Bold"/>
              </a:rPr>
              <a:t>오후</a:t>
            </a:r>
            <a:r>
              <a:rPr lang="en-US" sz="4800" b="0" i="0" u="none" strike="noStrike">
                <a:solidFill>
                  <a:srgbClr val="594A41"/>
                </a:solidFill>
                <a:latin typeface="Gmarket Sans Bold"/>
              </a:rPr>
              <a:t> 12</a:t>
            </a:r>
            <a:r>
              <a:rPr lang="ko-KR" sz="4800" b="0" i="0" u="none" strike="noStrike">
                <a:solidFill>
                  <a:srgbClr val="594A41"/>
                </a:solidFill>
                <a:ea typeface="Gmarket Sans Bold"/>
              </a:rPr>
              <a:t>시</a:t>
            </a:r>
            <a:r>
              <a:rPr lang="en-US" sz="4800" b="0" i="0" u="none" strike="noStrike">
                <a:solidFill>
                  <a:srgbClr val="594A41"/>
                </a:solidFill>
                <a:latin typeface="Gmarket Sans Bold"/>
              </a:rPr>
              <a:t>45</a:t>
            </a:r>
            <a:r>
              <a:rPr lang="ko-KR" sz="4800" b="0" i="0" u="none" strike="noStrike">
                <a:solidFill>
                  <a:srgbClr val="594A41"/>
                </a:solidFill>
                <a:ea typeface="Gmarket Sans Bold"/>
              </a:rPr>
              <a:t>분</a:t>
            </a:r>
            <a:r>
              <a:rPr lang="en-US" sz="4800" b="0" i="0" u="none" strike="noStrike">
                <a:solidFill>
                  <a:srgbClr val="594A41"/>
                </a:solidFill>
                <a:latin typeface="Gmarket Sans Bold"/>
              </a:rPr>
              <a:t>~1</a:t>
            </a:r>
            <a:r>
              <a:rPr lang="ko-KR" sz="4800" b="0" i="0" u="none" strike="noStrike">
                <a:solidFill>
                  <a:srgbClr val="594A41"/>
                </a:solidFill>
                <a:ea typeface="Gmarket Sans Bold"/>
              </a:rPr>
              <a:t>시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400" y="584200"/>
            <a:ext cx="16268700" cy="9144000"/>
          </a:xfrm>
          <a:prstGeom prst="rect">
            <a:avLst/>
          </a:prstGeom>
          <a:effectLst>
            <a:outerShdw blurRad="415803" dist="281166" dir="1200000">
              <a:srgbClr val="000000">
                <a:alpha val="20000"/>
              </a:srgbClr>
            </a:outerShdw>
          </a:effectLst>
        </p:spPr>
      </p:pic>
      <p:grpSp>
        <p:nvGrpSpPr>
          <p:cNvPr id="4" name="Group 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8400" y="495300"/>
            <a:ext cx="16052800" cy="9296400"/>
          </a:xfrm>
          <a:prstGeom prst="rect">
            <a:avLst/>
          </a:prstGeom>
          <a:effectLst>
            <a:outerShdw blurRad="215206" dist="143031" dir="1200000">
              <a:srgbClr val="000000">
                <a:alpha val="10000"/>
              </a:srgbClr>
            </a:outerShdw>
          </a:effec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4300" y="800100"/>
            <a:ext cx="13119100" cy="47879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84700" y="2006600"/>
            <a:ext cx="1828800" cy="3048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446000" y="2006600"/>
            <a:ext cx="1828800" cy="3048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27200" y="8801100"/>
            <a:ext cx="12128500" cy="127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3400" y="4406900"/>
            <a:ext cx="7531100" cy="7861300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14109700" y="8483600"/>
            <a:ext cx="2273300" cy="685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수요</a:t>
            </a:r>
            <a:r>
              <a:rPr lang="en-US" sz="1900" b="0" i="0" u="none" strike="noStrike" spc="-200">
                <a:solidFill>
                  <a:srgbClr val="EEEEEE"/>
                </a:solidFill>
                <a:latin typeface="Gmarket Sans Medium"/>
              </a:rPr>
              <a:t> </a:t>
            </a: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하가다</a:t>
            </a:r>
          </a:p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말씀암송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032500" y="18288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말씀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암송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사전준비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!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492500" y="2463800"/>
            <a:ext cx="11760200" cy="21336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8810"/>
              </a:lnSpc>
            </a:pPr>
            <a:r>
              <a:rPr lang="ko-KR" sz="12000" b="0" i="0" u="none" strike="noStrike" spc="-800">
                <a:solidFill>
                  <a:srgbClr val="FD7A55"/>
                </a:solidFill>
                <a:ea typeface="210 Saengwhalbanjang Regular"/>
              </a:rPr>
              <a:t>준비</a:t>
            </a:r>
            <a:r>
              <a:rPr lang="en-US" sz="12000" b="0" i="0" u="none" strike="noStrike" spc="-800">
                <a:solidFill>
                  <a:srgbClr val="E3422C"/>
                </a:solidFill>
                <a:latin typeface="210 Saengwhalbanjang Regular"/>
              </a:rPr>
              <a:t> </a:t>
            </a:r>
            <a:r>
              <a:rPr lang="ko-KR" sz="12000" b="0" i="0" u="none" strike="noStrike" spc="-800">
                <a:solidFill>
                  <a:srgbClr val="010274"/>
                </a:solidFill>
                <a:ea typeface="210 Saengwhalbanjang Regular"/>
              </a:rPr>
              <a:t>운동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400" y="584200"/>
            <a:ext cx="16268700" cy="9144000"/>
          </a:xfrm>
          <a:prstGeom prst="rect">
            <a:avLst/>
          </a:prstGeom>
          <a:effectLst>
            <a:outerShdw blurRad="415803" dist="281166" dir="1200000">
              <a:srgbClr val="000000">
                <a:alpha val="20000"/>
              </a:srgbClr>
            </a:outerShdw>
          </a:effectLst>
        </p:spPr>
      </p:pic>
      <p:grpSp>
        <p:nvGrpSpPr>
          <p:cNvPr id="4" name="Group 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8400" y="495300"/>
            <a:ext cx="16052800" cy="9296400"/>
          </a:xfrm>
          <a:prstGeom prst="rect">
            <a:avLst/>
          </a:prstGeom>
          <a:effectLst>
            <a:outerShdw blurRad="215206" dist="143031" dir="1200000">
              <a:srgbClr val="000000">
                <a:alpha val="10000"/>
              </a:srgbClr>
            </a:outerShdw>
          </a:effec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4300" y="800100"/>
            <a:ext cx="13119100" cy="393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29400" y="4927600"/>
            <a:ext cx="5003800" cy="46228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14109700" y="8483600"/>
            <a:ext cx="2273300" cy="685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수요</a:t>
            </a:r>
            <a:r>
              <a:rPr lang="en-US" sz="1900" b="0" i="0" u="none" strike="noStrike" spc="-200">
                <a:solidFill>
                  <a:srgbClr val="EEEEEE"/>
                </a:solidFill>
                <a:latin typeface="Gmarket Sans Medium"/>
              </a:rPr>
              <a:t> </a:t>
            </a: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하가다</a:t>
            </a:r>
          </a:p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말씀암송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5" name="Picture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43400" y="1574800"/>
            <a:ext cx="1828800" cy="3048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217400" y="1574800"/>
            <a:ext cx="1828800" cy="304800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>
            <a:off x="5803900" y="13970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말씀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암송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사전준비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!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416300" y="1930400"/>
            <a:ext cx="11760200" cy="2324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marL="342900" lvl="0" indent="-342900" algn="l">
              <a:lnSpc>
                <a:spcPct val="88810"/>
              </a:lnSpc>
              <a:buAutoNum type="arabicPeriod"/>
            </a:pPr>
            <a:r>
              <a:rPr lang="ko-KR" sz="12000" b="0" i="0" u="none" strike="noStrike" spc="-800">
                <a:solidFill>
                  <a:srgbClr val="FD7A55"/>
                </a:solidFill>
                <a:ea typeface="210 Saengwhalbanjang Regular"/>
              </a:rPr>
              <a:t>도리도리</a:t>
            </a:r>
            <a:r>
              <a:rPr lang="en-US" sz="12000" b="0" i="0" u="none" strike="noStrike" spc="-800">
                <a:solidFill>
                  <a:srgbClr val="FD7A55"/>
                </a:solidFill>
                <a:latin typeface="210 Saengwhalbanjang Regular"/>
              </a:rPr>
              <a:t> </a:t>
            </a:r>
            <a:r>
              <a:rPr lang="ko-KR" sz="12000" b="0" i="0" u="none" strike="noStrike" spc="-800">
                <a:solidFill>
                  <a:srgbClr val="FD7A55"/>
                </a:solidFill>
                <a:ea typeface="210 Saengwhalbanjang Regular"/>
              </a:rPr>
              <a:t>운동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400" y="584200"/>
            <a:ext cx="16268700" cy="9144000"/>
          </a:xfrm>
          <a:prstGeom prst="rect">
            <a:avLst/>
          </a:prstGeom>
          <a:effectLst>
            <a:outerShdw blurRad="415803" dist="281166" dir="1200000">
              <a:srgbClr val="000000">
                <a:alpha val="20000"/>
              </a:srgbClr>
            </a:outerShdw>
          </a:effectLst>
        </p:spPr>
      </p:pic>
      <p:grpSp>
        <p:nvGrpSpPr>
          <p:cNvPr id="4" name="Group 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8400" y="495300"/>
            <a:ext cx="16052800" cy="9296400"/>
          </a:xfrm>
          <a:prstGeom prst="rect">
            <a:avLst/>
          </a:prstGeom>
          <a:effectLst>
            <a:outerShdw blurRad="215206" dist="143031" dir="1200000">
              <a:srgbClr val="000000">
                <a:alpha val="10000"/>
              </a:srgbClr>
            </a:outerShdw>
          </a:effec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4300" y="800100"/>
            <a:ext cx="13119100" cy="393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843000" y="8242300"/>
            <a:ext cx="2857500" cy="11303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60800" y="3949700"/>
            <a:ext cx="10274300" cy="56261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14109700" y="8483600"/>
            <a:ext cx="2273300" cy="685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수요</a:t>
            </a:r>
            <a:r>
              <a:rPr lang="en-US" sz="1900" b="0" i="0" u="none" strike="noStrike" spc="-200">
                <a:solidFill>
                  <a:srgbClr val="EEEEEE"/>
                </a:solidFill>
                <a:latin typeface="Gmarket Sans Medium"/>
              </a:rPr>
              <a:t> </a:t>
            </a: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하가다</a:t>
            </a:r>
          </a:p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말씀암송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5" name="Picture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43400" y="1574800"/>
            <a:ext cx="1828800" cy="3048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217400" y="1574800"/>
            <a:ext cx="1828800" cy="304800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>
            <a:off x="5803900" y="13970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말씀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암송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사전준비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!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263900" y="2032000"/>
            <a:ext cx="11760200" cy="21336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8810"/>
              </a:lnSpc>
            </a:pPr>
            <a:r>
              <a:rPr lang="en-US" sz="12000" b="0" i="0" u="none" strike="noStrike">
                <a:solidFill>
                  <a:srgbClr val="FD7A55"/>
                </a:solidFill>
                <a:latin typeface="210 Saengwhalbanjang Regular"/>
              </a:rPr>
              <a:t>2. </a:t>
            </a:r>
            <a:r>
              <a:rPr lang="ko-KR" sz="12000" b="0" i="0" u="none" strike="noStrike">
                <a:solidFill>
                  <a:srgbClr val="FD7A55"/>
                </a:solidFill>
                <a:ea typeface="210 Saengwhalbanjang Regular"/>
              </a:rPr>
              <a:t>박수치기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400" y="584200"/>
            <a:ext cx="16268700" cy="9144000"/>
          </a:xfrm>
          <a:prstGeom prst="rect">
            <a:avLst/>
          </a:prstGeom>
          <a:effectLst>
            <a:outerShdw blurRad="415803" dist="281166" dir="1200000">
              <a:srgbClr val="000000">
                <a:alpha val="20000"/>
              </a:srgbClr>
            </a:outerShdw>
          </a:effectLst>
        </p:spPr>
      </p:pic>
      <p:grpSp>
        <p:nvGrpSpPr>
          <p:cNvPr id="4" name="Group 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8400" y="495300"/>
            <a:ext cx="16052800" cy="9296400"/>
          </a:xfrm>
          <a:prstGeom prst="rect">
            <a:avLst/>
          </a:prstGeom>
          <a:effectLst>
            <a:outerShdw blurRad="215206" dist="143031" dir="1200000">
              <a:srgbClr val="000000">
                <a:alpha val="10000"/>
              </a:srgbClr>
            </a:outerShdw>
          </a:effec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36700" y="800100"/>
            <a:ext cx="15430500" cy="85598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95600" y="596900"/>
            <a:ext cx="11912600" cy="30607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2044700" y="2095500"/>
            <a:ext cx="14528800" cy="6781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8810"/>
              </a:lnSpc>
            </a:pP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26  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하나님이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이르시되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우리의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형상을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따라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 </a:t>
            </a:r>
          </a:p>
          <a:p>
            <a:pPr lvl="0" algn="l">
              <a:lnSpc>
                <a:spcPct val="88810"/>
              </a:lnSpc>
            </a:pP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     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우리의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모양대로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우리가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사람을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만들고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 </a:t>
            </a:r>
          </a:p>
          <a:p>
            <a:pPr lvl="0" algn="l">
              <a:lnSpc>
                <a:spcPct val="88810"/>
              </a:lnSpc>
            </a:pP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     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그들로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바다의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물고기와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하늘의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새와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가</a:t>
            </a:r>
          </a:p>
          <a:p>
            <a:pPr lvl="0" algn="l">
              <a:lnSpc>
                <a:spcPct val="88810"/>
              </a:lnSpc>
            </a:pP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     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축과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온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땅과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땅에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기는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모든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것을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다</a:t>
            </a:r>
          </a:p>
          <a:p>
            <a:pPr lvl="0" algn="l">
              <a:lnSpc>
                <a:spcPct val="88810"/>
              </a:lnSpc>
            </a:pP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     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스리게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하자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하시고</a:t>
            </a:r>
          </a:p>
          <a:p>
            <a:pPr lvl="0" algn="l">
              <a:lnSpc>
                <a:spcPct val="88810"/>
              </a:lnSpc>
            </a:pP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27  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하나님이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자기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형상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곧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하나님의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형상대</a:t>
            </a:r>
          </a:p>
          <a:p>
            <a:pPr lvl="0" algn="l">
              <a:lnSpc>
                <a:spcPct val="88810"/>
              </a:lnSpc>
            </a:pP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     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로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 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사람을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창조하시되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남자와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여자를</a:t>
            </a: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창</a:t>
            </a:r>
          </a:p>
          <a:p>
            <a:pPr lvl="0" algn="l">
              <a:lnSpc>
                <a:spcPct val="88810"/>
              </a:lnSpc>
            </a:pPr>
            <a:r>
              <a:rPr lang="en-US" sz="6000" b="0" i="0" u="none" strike="noStrike">
                <a:solidFill>
                  <a:srgbClr val="2E3D86"/>
                </a:solidFill>
                <a:latin typeface="210 Saengwhalbanjang Regular"/>
              </a:rPr>
              <a:t>      </a:t>
            </a:r>
            <a:r>
              <a:rPr lang="ko-KR" sz="6000" b="0" i="0" u="none" strike="noStrike">
                <a:solidFill>
                  <a:srgbClr val="2E3D86"/>
                </a:solidFill>
                <a:ea typeface="210 Saengwhalbanjang Regular"/>
              </a:rPr>
              <a:t>조하시고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400" y="584200"/>
            <a:ext cx="16268700" cy="9144000"/>
          </a:xfrm>
          <a:prstGeom prst="rect">
            <a:avLst/>
          </a:prstGeom>
          <a:effectLst>
            <a:outerShdw blurRad="415803" dist="281166" dir="1200000">
              <a:srgbClr val="000000">
                <a:alpha val="20000"/>
              </a:srgbClr>
            </a:outerShdw>
          </a:effectLst>
        </p:spPr>
      </p:pic>
      <p:grpSp>
        <p:nvGrpSpPr>
          <p:cNvPr id="4" name="Group 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8400" y="495300"/>
            <a:ext cx="16052800" cy="9296400"/>
          </a:xfrm>
          <a:prstGeom prst="rect">
            <a:avLst/>
          </a:prstGeom>
          <a:effectLst>
            <a:outerShdw blurRad="215206" dist="143031" dir="1200000">
              <a:srgbClr val="000000">
                <a:alpha val="10000"/>
              </a:srgbClr>
            </a:outerShdw>
          </a:effec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36700" y="800100"/>
            <a:ext cx="15430500" cy="8559800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5803900" y="9652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이주의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본문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108200" y="2393950"/>
            <a:ext cx="14668500" cy="5765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8810"/>
              </a:lnSpc>
            </a:pP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28  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하나님이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그들에게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복을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주시며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하나님이</a:t>
            </a:r>
          </a:p>
          <a:p>
            <a:pPr lvl="0" algn="l">
              <a:lnSpc>
                <a:spcPct val="88810"/>
              </a:lnSpc>
            </a:pP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      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그들에게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 err="1">
                <a:solidFill>
                  <a:srgbClr val="2E3D86"/>
                </a:solidFill>
                <a:ea typeface="210 Saengwhalbanjang Regular"/>
              </a:rPr>
              <a:t>이르시되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생육하고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번성하여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땅</a:t>
            </a:r>
          </a:p>
          <a:p>
            <a:pPr lvl="0" algn="l">
              <a:lnSpc>
                <a:spcPct val="88810"/>
              </a:lnSpc>
            </a:pP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     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에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충만하라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,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땅을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정복하라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,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바다의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물고</a:t>
            </a:r>
          </a:p>
          <a:p>
            <a:pPr lvl="0" algn="l">
              <a:lnSpc>
                <a:spcPct val="88810"/>
              </a:lnSpc>
            </a:pP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     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기와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하늘의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새와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땅에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움직이는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모든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생</a:t>
            </a:r>
          </a:p>
          <a:p>
            <a:pPr lvl="0" algn="l">
              <a:lnSpc>
                <a:spcPct val="88810"/>
              </a:lnSpc>
            </a:pP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     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물을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다스리라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 err="1">
                <a:solidFill>
                  <a:srgbClr val="2E3D86"/>
                </a:solidFill>
                <a:ea typeface="210 Saengwhalbanjang Regular"/>
              </a:rPr>
              <a:t>하시니라</a:t>
            </a:r>
            <a:endParaRPr lang="ko-KR" sz="5400" b="0" i="0" u="none" strike="noStrike" dirty="0">
              <a:solidFill>
                <a:srgbClr val="2E3D86"/>
              </a:solidFill>
              <a:ea typeface="210 Saengwhalbanjang Regular"/>
            </a:endParaRPr>
          </a:p>
          <a:p>
            <a:pPr lvl="0" algn="l">
              <a:lnSpc>
                <a:spcPct val="88810"/>
              </a:lnSpc>
            </a:pP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29  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하나님이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 err="1">
                <a:solidFill>
                  <a:srgbClr val="2E3D86"/>
                </a:solidFill>
                <a:ea typeface="210 Saengwhalbanjang Regular"/>
              </a:rPr>
              <a:t>이르시되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내가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온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지면의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씨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 err="1">
                <a:solidFill>
                  <a:srgbClr val="2E3D86"/>
                </a:solidFill>
                <a:ea typeface="210 Saengwhalbanjang Regular"/>
              </a:rPr>
              <a:t>맺</a:t>
            </a:r>
            <a:endParaRPr lang="ko-KR" sz="5400" b="0" i="0" u="none" strike="noStrike" dirty="0">
              <a:solidFill>
                <a:srgbClr val="2E3D86"/>
              </a:solidFill>
              <a:ea typeface="210 Saengwhalbanjang Regular"/>
            </a:endParaRPr>
          </a:p>
          <a:p>
            <a:pPr lvl="0" algn="l">
              <a:lnSpc>
                <a:spcPct val="88810"/>
              </a:lnSpc>
            </a:pP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     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는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모든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채소와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씨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가진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열매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맺는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모든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 </a:t>
            </a:r>
          </a:p>
          <a:p>
            <a:pPr lvl="0" algn="l">
              <a:lnSpc>
                <a:spcPct val="88810"/>
              </a:lnSpc>
            </a:pP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     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나무를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너희에게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주노니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너희의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먹을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거</a:t>
            </a:r>
          </a:p>
          <a:p>
            <a:pPr lvl="0" algn="l">
              <a:lnSpc>
                <a:spcPct val="88810"/>
              </a:lnSpc>
            </a:pP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     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리가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되리라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400" y="584200"/>
            <a:ext cx="16268700" cy="9144000"/>
          </a:xfrm>
          <a:prstGeom prst="rect">
            <a:avLst/>
          </a:prstGeom>
          <a:effectLst>
            <a:outerShdw blurRad="415803" dist="281166" dir="1200000">
              <a:srgbClr val="000000">
                <a:alpha val="20000"/>
              </a:srgbClr>
            </a:outerShdw>
          </a:effectLst>
        </p:spPr>
      </p:pic>
      <p:grpSp>
        <p:nvGrpSpPr>
          <p:cNvPr id="4" name="Group 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8400" y="495300"/>
            <a:ext cx="16052800" cy="9296400"/>
          </a:xfrm>
          <a:prstGeom prst="rect">
            <a:avLst/>
          </a:prstGeom>
          <a:effectLst>
            <a:outerShdw blurRad="215206" dist="143031" dir="1200000">
              <a:srgbClr val="000000">
                <a:alpha val="10000"/>
              </a:srgbClr>
            </a:outerShdw>
          </a:effec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36700" y="800100"/>
            <a:ext cx="15430500" cy="8559800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2082800" y="1727200"/>
            <a:ext cx="14401800" cy="6997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>
              <a:lnSpc>
                <a:spcPct val="88810"/>
              </a:lnSpc>
            </a:pPr>
            <a:r>
              <a:rPr lang="en-US" altLang="ko-KR" sz="5400" dirty="0">
                <a:solidFill>
                  <a:srgbClr val="2E3D86"/>
                </a:solidFill>
                <a:latin typeface="210 Saengwhalbanjang Regular"/>
              </a:rPr>
              <a:t>30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또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땅의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모든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짐승과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하늘의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모든</a:t>
            </a:r>
            <a:r>
              <a:rPr lang="en-US" altLang="ko-KR" sz="5400" dirty="0">
                <a:solidFill>
                  <a:srgbClr val="2E3D86"/>
                </a:solidFill>
                <a:latin typeface="210 Saengwhalbanjang Regular"/>
                <a:ea typeface="210 Saengwhalbanjang Regular"/>
              </a:rPr>
              <a:t>  </a:t>
            </a:r>
          </a:p>
          <a:p>
            <a:pPr lvl="0" algn="l">
              <a:lnSpc>
                <a:spcPct val="88810"/>
              </a:lnSpc>
            </a:pPr>
            <a:r>
              <a:rPr lang="en-US" altLang="ko-KR" sz="5400" dirty="0">
                <a:solidFill>
                  <a:srgbClr val="2E3D86"/>
                </a:solidFill>
                <a:ea typeface="210 Saengwhalbanjang Regular"/>
              </a:rPr>
              <a:t>      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새와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 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생명이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있어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땅에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기는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모든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것에게는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 </a:t>
            </a:r>
          </a:p>
          <a:p>
            <a:pPr lvl="0" algn="l">
              <a:lnSpc>
                <a:spcPct val="88810"/>
              </a:lnSpc>
            </a:pPr>
            <a:r>
              <a:rPr lang="en-US" alt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      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내가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모든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푸른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풀을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먹을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거리로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주노라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</a:p>
          <a:p>
            <a:pPr lvl="0" algn="l">
              <a:lnSpc>
                <a:spcPct val="88810"/>
              </a:lnSpc>
            </a:pPr>
            <a:r>
              <a:rPr lang="en-US" altLang="ko-KR" sz="5400" dirty="0">
                <a:solidFill>
                  <a:srgbClr val="2E3D86"/>
                </a:solidFill>
                <a:latin typeface="210 Saengwhalbanjang Regular"/>
                <a:ea typeface="210 Saengwhalbanjang Regular"/>
              </a:rPr>
              <a:t>     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하시니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그대로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 err="1">
                <a:solidFill>
                  <a:srgbClr val="2E3D86"/>
                </a:solidFill>
                <a:ea typeface="210 Saengwhalbanjang Regular"/>
              </a:rPr>
              <a:t>되니라</a:t>
            </a:r>
            <a:endParaRPr lang="ko-KR" sz="5400" b="0" i="0" u="none" strike="noStrike" dirty="0">
              <a:solidFill>
                <a:srgbClr val="2E3D86"/>
              </a:solidFill>
              <a:ea typeface="210 Saengwhalbanjang Regular"/>
            </a:endParaRPr>
          </a:p>
          <a:p>
            <a:pPr lvl="0" algn="l">
              <a:lnSpc>
                <a:spcPct val="88810"/>
              </a:lnSpc>
            </a:pPr>
            <a:endParaRPr lang="ko-KR" sz="5400" b="0" i="0" u="none" strike="noStrike" dirty="0">
              <a:solidFill>
                <a:srgbClr val="2E3D86"/>
              </a:solidFill>
              <a:ea typeface="210 Saengwhalbanjang Regular"/>
            </a:endParaRPr>
          </a:p>
          <a:p>
            <a:pPr lvl="0" algn="l">
              <a:lnSpc>
                <a:spcPct val="88810"/>
              </a:lnSpc>
            </a:pP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31  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하나님이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지으신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그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모든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것을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보시니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 </a:t>
            </a:r>
          </a:p>
          <a:p>
            <a:pPr lvl="0" algn="l">
              <a:lnSpc>
                <a:spcPct val="88810"/>
              </a:lnSpc>
            </a:pP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      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보시기에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심히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좋았더라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저녁이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되고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아</a:t>
            </a:r>
          </a:p>
          <a:p>
            <a:pPr lvl="0" algn="l">
              <a:lnSpc>
                <a:spcPct val="88810"/>
              </a:lnSpc>
            </a:pP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      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침이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되니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이는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>
                <a:solidFill>
                  <a:srgbClr val="2E3D86"/>
                </a:solidFill>
                <a:ea typeface="210 Saengwhalbanjang Regular"/>
              </a:rPr>
              <a:t>여섯째</a:t>
            </a:r>
            <a:r>
              <a:rPr lang="en-US" sz="5400" b="0" i="0" u="none" strike="noStrike" dirty="0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5400" b="0" i="0" u="none" strike="noStrike" dirty="0" err="1">
                <a:solidFill>
                  <a:srgbClr val="2E3D86"/>
                </a:solidFill>
                <a:ea typeface="210 Saengwhalbanjang Regular"/>
              </a:rPr>
              <a:t>날이니라</a:t>
            </a:r>
            <a:endParaRPr lang="ko-KR" sz="5400" b="0" i="0" u="none" strike="noStrike" dirty="0">
              <a:solidFill>
                <a:srgbClr val="2E3D86"/>
              </a:solidFill>
              <a:ea typeface="210 Saengwhalbanjang Regula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400" y="584200"/>
            <a:ext cx="16268700" cy="9144000"/>
          </a:xfrm>
          <a:prstGeom prst="rect">
            <a:avLst/>
          </a:prstGeom>
          <a:effectLst>
            <a:outerShdw blurRad="415803" dist="281166" dir="1200000">
              <a:srgbClr val="000000">
                <a:alpha val="20000"/>
              </a:srgbClr>
            </a:outerShdw>
          </a:effectLst>
        </p:spPr>
      </p:pic>
      <p:grpSp>
        <p:nvGrpSpPr>
          <p:cNvPr id="4" name="Group 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8400" y="495300"/>
            <a:ext cx="16052800" cy="9296400"/>
          </a:xfrm>
          <a:prstGeom prst="rect">
            <a:avLst/>
          </a:prstGeom>
          <a:effectLst>
            <a:outerShdw blurRad="215206" dist="143031" dir="1200000">
              <a:srgbClr val="000000">
                <a:alpha val="10000"/>
              </a:srgbClr>
            </a:outerShdw>
          </a:effec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843000" y="8242300"/>
            <a:ext cx="2857500" cy="11303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4109700" y="8483600"/>
            <a:ext cx="2273300" cy="685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수요</a:t>
            </a:r>
            <a:r>
              <a:rPr lang="en-US" sz="1900" b="0" i="0" u="none" strike="noStrike" spc="-200">
                <a:solidFill>
                  <a:srgbClr val="EEEEEE"/>
                </a:solidFill>
                <a:latin typeface="Gmarket Sans Medium"/>
              </a:rPr>
              <a:t> </a:t>
            </a: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하가다</a:t>
            </a:r>
          </a:p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말씀암송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217400" y="1638300"/>
            <a:ext cx="1828800" cy="3048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5803900" y="14732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이주의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암송말씀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997200" y="2451100"/>
            <a:ext cx="12280900" cy="45593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8810"/>
              </a:lnSpc>
            </a:pP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27  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하나님이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자기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형상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곧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하나님의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형상대로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사람을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창조하시되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남자와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여자를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창조하시고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588000" y="74168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창세기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 1 : 27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400" y="584200"/>
            <a:ext cx="16268700" cy="9144000"/>
          </a:xfrm>
          <a:prstGeom prst="rect">
            <a:avLst/>
          </a:prstGeom>
          <a:effectLst>
            <a:outerShdw blurRad="415803" dist="281166" dir="1200000">
              <a:srgbClr val="000000">
                <a:alpha val="20000"/>
              </a:srgbClr>
            </a:outerShdw>
          </a:effectLst>
        </p:spPr>
      </p:pic>
      <p:grpSp>
        <p:nvGrpSpPr>
          <p:cNvPr id="4" name="Group 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8400" y="495300"/>
            <a:ext cx="16052800" cy="9296400"/>
          </a:xfrm>
          <a:prstGeom prst="rect">
            <a:avLst/>
          </a:prstGeom>
          <a:effectLst>
            <a:outerShdw blurRad="215206" dist="143031" dir="1200000">
              <a:srgbClr val="000000">
                <a:alpha val="10000"/>
              </a:srgbClr>
            </a:outerShdw>
          </a:effec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843000" y="8242300"/>
            <a:ext cx="2857500" cy="11303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4109700" y="8483600"/>
            <a:ext cx="2273300" cy="685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수요</a:t>
            </a:r>
            <a:r>
              <a:rPr lang="en-US" sz="1900" b="0" i="0" u="none" strike="noStrike" spc="-200">
                <a:solidFill>
                  <a:srgbClr val="EEEEEE"/>
                </a:solidFill>
                <a:latin typeface="Gmarket Sans Medium"/>
              </a:rPr>
              <a:t> </a:t>
            </a: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하가다</a:t>
            </a:r>
          </a:p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말씀암송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217400" y="1638300"/>
            <a:ext cx="1828800" cy="3048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5803900" y="14732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이주의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암송말씀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997200" y="2451100"/>
            <a:ext cx="12280900" cy="45593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8810"/>
              </a:lnSpc>
            </a:pP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27  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하나님이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자기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형상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곧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하나님의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_______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사람을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창조하시되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남자와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여자를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창조하시고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588000" y="74168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창세기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 1 : 27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400" y="584200"/>
            <a:ext cx="16268700" cy="9144000"/>
          </a:xfrm>
          <a:prstGeom prst="rect">
            <a:avLst/>
          </a:prstGeom>
          <a:effectLst>
            <a:outerShdw blurRad="415803" dist="281166" dir="1200000">
              <a:srgbClr val="000000">
                <a:alpha val="20000"/>
              </a:srgbClr>
            </a:outerShdw>
          </a:effectLst>
        </p:spPr>
      </p:pic>
      <p:grpSp>
        <p:nvGrpSpPr>
          <p:cNvPr id="4" name="Group 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8400" y="495300"/>
            <a:ext cx="16052800" cy="9296400"/>
          </a:xfrm>
          <a:prstGeom prst="rect">
            <a:avLst/>
          </a:prstGeom>
          <a:effectLst>
            <a:outerShdw blurRad="215206" dist="143031" dir="1200000">
              <a:srgbClr val="000000">
                <a:alpha val="10000"/>
              </a:srgbClr>
            </a:outerShdw>
          </a:effec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843000" y="8242300"/>
            <a:ext cx="2857500" cy="11303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4109700" y="8483600"/>
            <a:ext cx="2273300" cy="685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수요</a:t>
            </a:r>
            <a:r>
              <a:rPr lang="en-US" sz="1900" b="0" i="0" u="none" strike="noStrike" spc="-200">
                <a:solidFill>
                  <a:srgbClr val="EEEEEE"/>
                </a:solidFill>
                <a:latin typeface="Gmarket Sans Medium"/>
              </a:rPr>
              <a:t> </a:t>
            </a: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하가다</a:t>
            </a:r>
          </a:p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말씀암송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217400" y="1638300"/>
            <a:ext cx="1828800" cy="3048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5803900" y="14732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이주의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암송말씀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997200" y="2451100"/>
            <a:ext cx="12280900" cy="45593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8810"/>
              </a:lnSpc>
            </a:pP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27  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하나님이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____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형상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곧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_____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의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형상대로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____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을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창조하시되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남자와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여자를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창조하시고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588000" y="74168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창세기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 1 : 27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400" y="584200"/>
            <a:ext cx="16268700" cy="9144000"/>
          </a:xfrm>
          <a:prstGeom prst="rect">
            <a:avLst/>
          </a:prstGeom>
          <a:effectLst>
            <a:outerShdw blurRad="415803" dist="281166" dir="1200000">
              <a:srgbClr val="000000">
                <a:alpha val="20000"/>
              </a:srgbClr>
            </a:outerShdw>
          </a:effectLst>
        </p:spPr>
      </p:pic>
      <p:grpSp>
        <p:nvGrpSpPr>
          <p:cNvPr id="4" name="Group 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8400" y="495300"/>
            <a:ext cx="16052800" cy="9296400"/>
          </a:xfrm>
          <a:prstGeom prst="rect">
            <a:avLst/>
          </a:prstGeom>
          <a:effectLst>
            <a:outerShdw blurRad="215206" dist="143031" dir="1200000">
              <a:srgbClr val="000000">
                <a:alpha val="10000"/>
              </a:srgbClr>
            </a:outerShdw>
          </a:effec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843000" y="8242300"/>
            <a:ext cx="2857500" cy="11303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4109700" y="8483600"/>
            <a:ext cx="2273300" cy="685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수요</a:t>
            </a:r>
            <a:r>
              <a:rPr lang="en-US" sz="1900" b="0" i="0" u="none" strike="noStrike" spc="-200">
                <a:solidFill>
                  <a:srgbClr val="EEEEEE"/>
                </a:solidFill>
                <a:latin typeface="Gmarket Sans Medium"/>
              </a:rPr>
              <a:t> </a:t>
            </a: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하가다</a:t>
            </a:r>
          </a:p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말씀암송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217400" y="1638300"/>
            <a:ext cx="1828800" cy="3048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5803900" y="14732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이주의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암송말씀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997200" y="2451100"/>
            <a:ext cx="12280900" cy="45593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8810"/>
              </a:lnSpc>
            </a:pP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27  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하나님이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____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형상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곧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_____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의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형상대로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____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을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창조하시되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________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를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창조하시고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588000" y="74168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창세기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 1 : 27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400" y="584200"/>
            <a:ext cx="16268700" cy="9144000"/>
          </a:xfrm>
          <a:prstGeom prst="rect">
            <a:avLst/>
          </a:prstGeom>
          <a:effectLst>
            <a:outerShdw blurRad="415803" dist="281166" dir="1200000">
              <a:srgbClr val="000000">
                <a:alpha val="20000"/>
              </a:srgbClr>
            </a:outerShdw>
          </a:effectLst>
        </p:spPr>
      </p:pic>
      <p:grpSp>
        <p:nvGrpSpPr>
          <p:cNvPr id="4" name="Group 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8400" y="495300"/>
            <a:ext cx="16052800" cy="9296400"/>
          </a:xfrm>
          <a:prstGeom prst="rect">
            <a:avLst/>
          </a:prstGeom>
          <a:effectLst>
            <a:outerShdw blurRad="215206" dist="143031" dir="1200000">
              <a:srgbClr val="000000">
                <a:alpha val="10000"/>
              </a:srgbClr>
            </a:outerShdw>
          </a:effec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843000" y="8242300"/>
            <a:ext cx="2857500" cy="11303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4109700" y="8483600"/>
            <a:ext cx="2273300" cy="685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수요</a:t>
            </a:r>
            <a:r>
              <a:rPr lang="en-US" sz="1900" b="0" i="0" u="none" strike="noStrike" spc="-200">
                <a:solidFill>
                  <a:srgbClr val="EEEEEE"/>
                </a:solidFill>
                <a:latin typeface="Gmarket Sans Medium"/>
              </a:rPr>
              <a:t> </a:t>
            </a: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하가다</a:t>
            </a:r>
          </a:p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말씀암송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217400" y="1638300"/>
            <a:ext cx="1828800" cy="3048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5803900" y="14732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이주의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암송말씀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997200" y="2451100"/>
            <a:ext cx="12280900" cy="45593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8810"/>
              </a:lnSpc>
            </a:pP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27  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하나님이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____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형상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곧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_____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의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형상대로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____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을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______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되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________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를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______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고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588000" y="74168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창세기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 1 : 27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400" y="584200"/>
            <a:ext cx="16268700" cy="9144000"/>
          </a:xfrm>
          <a:prstGeom prst="rect">
            <a:avLst/>
          </a:prstGeom>
          <a:effectLst>
            <a:outerShdw blurRad="415803" dist="281166" dir="1200000">
              <a:srgbClr val="000000">
                <a:alpha val="20000"/>
              </a:srgbClr>
            </a:outerShdw>
          </a:effectLst>
        </p:spPr>
      </p:pic>
      <p:grpSp>
        <p:nvGrpSpPr>
          <p:cNvPr id="4" name="Group 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8400" y="495300"/>
            <a:ext cx="16052800" cy="9296400"/>
          </a:xfrm>
          <a:prstGeom prst="rect">
            <a:avLst/>
          </a:prstGeom>
          <a:effectLst>
            <a:outerShdw blurRad="215206" dist="143031" dir="1200000">
              <a:srgbClr val="000000">
                <a:alpha val="10000"/>
              </a:srgbClr>
            </a:outerShdw>
          </a:effec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843000" y="8242300"/>
            <a:ext cx="2857500" cy="11303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4109700" y="8483600"/>
            <a:ext cx="2273300" cy="685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수요</a:t>
            </a:r>
            <a:r>
              <a:rPr lang="en-US" sz="1900" b="0" i="0" u="none" strike="noStrike" spc="-200">
                <a:solidFill>
                  <a:srgbClr val="EEEEEE"/>
                </a:solidFill>
                <a:latin typeface="Gmarket Sans Medium"/>
              </a:rPr>
              <a:t> </a:t>
            </a: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하가다</a:t>
            </a:r>
          </a:p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말씀암송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217400" y="1638300"/>
            <a:ext cx="1828800" cy="3048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5803900" y="14732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이주의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 </a:t>
            </a: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암송말씀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997200" y="2451100"/>
            <a:ext cx="12280900" cy="45593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8810"/>
              </a:lnSpc>
            </a:pP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27   _____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이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____ ____ 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곧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_____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의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_______ ____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을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______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되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________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를</a:t>
            </a:r>
            <a:r>
              <a:rPr lang="en-US" sz="7800" b="0" i="0" u="none" strike="noStrike">
                <a:solidFill>
                  <a:srgbClr val="2E3D86"/>
                </a:solidFill>
                <a:latin typeface="210 Saengwhalbanjang Regular"/>
              </a:rPr>
              <a:t> ______</a:t>
            </a:r>
            <a:r>
              <a:rPr lang="ko-KR" sz="7800" b="0" i="0" u="none" strike="noStrike">
                <a:solidFill>
                  <a:srgbClr val="2E3D86"/>
                </a:solidFill>
                <a:ea typeface="210 Saengwhalbanjang Regular"/>
              </a:rPr>
              <a:t>고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588000" y="74168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창세기</a:t>
            </a:r>
            <a:r>
              <a:rPr lang="en-US" sz="4500" b="0" i="0" u="none" strike="noStrike" spc="-500">
                <a:solidFill>
                  <a:srgbClr val="010274"/>
                </a:solidFill>
                <a:latin typeface="Gmarket Sans Medium"/>
              </a:rPr>
              <a:t> 1 : 27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400" y="584200"/>
            <a:ext cx="16268700" cy="9144000"/>
          </a:xfrm>
          <a:prstGeom prst="rect">
            <a:avLst/>
          </a:prstGeom>
          <a:effectLst>
            <a:outerShdw blurRad="415803" dist="281166" dir="1200000">
              <a:srgbClr val="000000">
                <a:alpha val="20000"/>
              </a:srgbClr>
            </a:outerShdw>
          </a:effectLst>
        </p:spPr>
      </p:pic>
      <p:grpSp>
        <p:nvGrpSpPr>
          <p:cNvPr id="4" name="Group 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8400" y="495300"/>
            <a:ext cx="16052800" cy="9296400"/>
          </a:xfrm>
          <a:prstGeom prst="rect">
            <a:avLst/>
          </a:prstGeom>
          <a:effectLst>
            <a:outerShdw blurRad="215206" dist="143031" dir="1200000">
              <a:srgbClr val="000000">
                <a:alpha val="10000"/>
              </a:srgbClr>
            </a:outerShdw>
          </a:effec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843000" y="8242300"/>
            <a:ext cx="2857500" cy="11303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4109700" y="8483600"/>
            <a:ext cx="2273300" cy="685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수요</a:t>
            </a:r>
            <a:r>
              <a:rPr lang="en-US" sz="1900" b="0" i="0" u="none" strike="noStrike" spc="-200">
                <a:solidFill>
                  <a:srgbClr val="EEEEEE"/>
                </a:solidFill>
                <a:latin typeface="Gmarket Sans Medium"/>
              </a:rPr>
              <a:t> </a:t>
            </a: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하가다</a:t>
            </a:r>
          </a:p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말씀암송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217400" y="1638300"/>
            <a:ext cx="1828800" cy="3048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5803900" y="14732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축복선언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022600" y="3048000"/>
            <a:ext cx="12242800" cy="4470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8810"/>
              </a:lnSpc>
            </a:pP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하나님께서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주시는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복과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은혜가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서로의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삶에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가득하게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해주세요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.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하나님의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형상으로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지음받은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한사람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한사람이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사랑과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감사로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하나되어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살아가게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해주세요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000"/>
          </a:blip>
          <a:stretch>
            <a:fillRect/>
          </a:stretch>
        </p:blipFill>
        <p:spPr>
          <a:xfrm>
            <a:off x="-50800" y="-12700"/>
            <a:ext cx="18338800" cy="103124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400" y="584200"/>
            <a:ext cx="16268700" cy="9144000"/>
          </a:xfrm>
          <a:prstGeom prst="rect">
            <a:avLst/>
          </a:prstGeom>
          <a:effectLst>
            <a:outerShdw blurRad="415803" dist="281166" dir="1200000">
              <a:srgbClr val="000000">
                <a:alpha val="20000"/>
              </a:srgbClr>
            </a:outerShdw>
          </a:effectLst>
        </p:spPr>
      </p:pic>
      <p:grpSp>
        <p:nvGrpSpPr>
          <p:cNvPr id="4" name="Group 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967200" y="30353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27600" y="3035300"/>
            <a:ext cx="152400" cy="6223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7157700" y="2082800"/>
            <a:ext cx="812800" cy="622300"/>
          </a:xfrm>
          <a:prstGeom prst="rect">
            <a:avLst/>
          </a:prstGeom>
          <a:effectLst>
            <a:outerShdw blurRad="38584" dist="57818" dir="12000000">
              <a:srgbClr val="000000">
                <a:alpha val="25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7818100" y="2082800"/>
            <a:ext cx="152400" cy="6223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8400" y="495300"/>
            <a:ext cx="16052800" cy="9296400"/>
          </a:xfrm>
          <a:prstGeom prst="rect">
            <a:avLst/>
          </a:prstGeom>
          <a:effectLst>
            <a:outerShdw blurRad="215206" dist="143031" dir="1200000">
              <a:srgbClr val="000000">
                <a:alpha val="10000"/>
              </a:srgbClr>
            </a:outerShdw>
          </a:effec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4300" y="800100"/>
            <a:ext cx="13119100" cy="81788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843000" y="8242300"/>
            <a:ext cx="2857500" cy="11303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4109700" y="8483600"/>
            <a:ext cx="2273300" cy="685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수요</a:t>
            </a:r>
            <a:r>
              <a:rPr lang="en-US" sz="1900" b="0" i="0" u="none" strike="noStrike" spc="-200">
                <a:solidFill>
                  <a:srgbClr val="EEEEEE"/>
                </a:solidFill>
                <a:latin typeface="Gmarket Sans Medium"/>
              </a:rPr>
              <a:t> </a:t>
            </a: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하가다</a:t>
            </a:r>
          </a:p>
          <a:p>
            <a:pPr lvl="0" algn="ctr">
              <a:lnSpc>
                <a:spcPct val="124499"/>
              </a:lnSpc>
            </a:pPr>
            <a:r>
              <a:rPr lang="ko-KR" sz="1900" b="0" i="0" u="none" strike="noStrike" spc="-200">
                <a:solidFill>
                  <a:srgbClr val="EEEEEE"/>
                </a:solidFill>
                <a:ea typeface="Gmarket Sans Medium"/>
              </a:rPr>
              <a:t>말씀암송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43400" y="1638300"/>
            <a:ext cx="1828800" cy="3048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217400" y="1638300"/>
            <a:ext cx="1828800" cy="3048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5803900" y="1219200"/>
            <a:ext cx="6680200" cy="800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4500" b="0" i="0" u="none" strike="noStrike" spc="-500">
                <a:solidFill>
                  <a:srgbClr val="010274"/>
                </a:solidFill>
                <a:ea typeface="Gmarket Sans Medium"/>
              </a:rPr>
              <a:t>공동기도문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022600" y="1790700"/>
            <a:ext cx="12242800" cy="6997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8810"/>
              </a:lnSpc>
            </a:pP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하나님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오늘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우리가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읽고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나눈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말씀을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통해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우리를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하나님의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형상대로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지으신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하나님의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사랑을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기억하게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하심에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감사드립니다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.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우리가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서로를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존중하며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하나님이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주신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이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땅과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생명을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잘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돌보는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사람이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되게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해주세요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예수님의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이름으로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기도드립니다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. </a:t>
            </a:r>
            <a:r>
              <a:rPr lang="ko-KR" sz="6200" b="0" i="0" u="none" strike="noStrike">
                <a:solidFill>
                  <a:srgbClr val="2E3D86"/>
                </a:solidFill>
                <a:ea typeface="210 Saengwhalbanjang Regular"/>
              </a:rPr>
              <a:t>아멘</a:t>
            </a:r>
            <a:r>
              <a:rPr lang="en-US" sz="6200" b="0" i="0" u="none" strike="noStrike">
                <a:solidFill>
                  <a:srgbClr val="2E3D86"/>
                </a:solidFill>
                <a:latin typeface="210 Saengwhalbanjang Regular"/>
              </a:rPr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C4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5000"/>
          </a:blip>
          <a:stretch>
            <a:fillRect/>
          </a:stretch>
        </p:blipFill>
        <p:spPr>
          <a:xfrm>
            <a:off x="4699000" y="1689100"/>
            <a:ext cx="8978900" cy="89789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0200" y="5943600"/>
            <a:ext cx="18948400" cy="47879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900" y="4254500"/>
            <a:ext cx="9093200" cy="40894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9400" y="3454400"/>
            <a:ext cx="1028700" cy="850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9700" y="7518400"/>
            <a:ext cx="9690100" cy="18923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4965700" y="469900"/>
            <a:ext cx="5130800" cy="26035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000"/>
              </a:lnSpc>
            </a:pPr>
            <a:r>
              <a:rPr lang="ko-KR" sz="14700" b="1" i="0" u="none" strike="noStrike" spc="-800">
                <a:solidFill>
                  <a:srgbClr val="FFFFFF"/>
                </a:solidFill>
                <a:ea typeface="THEBlackjackB"/>
              </a:rPr>
              <a:t>수요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715500" y="6311900"/>
            <a:ext cx="8178800" cy="7239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000"/>
              </a:lnSpc>
            </a:pPr>
            <a:r>
              <a:rPr lang="ko-KR" sz="4000" b="0" i="0" u="none" strike="noStrike" spc="-300">
                <a:solidFill>
                  <a:srgbClr val="A59783"/>
                </a:solidFill>
                <a:ea typeface="THEBlackjackB"/>
              </a:rPr>
              <a:t>주의</a:t>
            </a:r>
            <a:r>
              <a:rPr lang="en-US" sz="4000" b="0" i="0" u="none" strike="noStrike" spc="-300">
                <a:solidFill>
                  <a:srgbClr val="A59783"/>
                </a:solidFill>
                <a:latin typeface="THEBlackjackB"/>
              </a:rPr>
              <a:t> </a:t>
            </a:r>
            <a:r>
              <a:rPr lang="ko-KR" sz="4000" b="0" i="0" u="none" strike="noStrike" spc="-300">
                <a:solidFill>
                  <a:srgbClr val="A59783"/>
                </a:solidFill>
                <a:ea typeface="THEBlackjackB"/>
              </a:rPr>
              <a:t>말씀은</a:t>
            </a:r>
            <a:r>
              <a:rPr lang="en-US" sz="4000" b="0" i="0" u="none" strike="noStrike" spc="-300">
                <a:solidFill>
                  <a:srgbClr val="A59783"/>
                </a:solidFill>
                <a:latin typeface="THEBlackjackB"/>
              </a:rPr>
              <a:t> </a:t>
            </a:r>
            <a:r>
              <a:rPr lang="ko-KR" sz="4000" b="0" i="0" u="none" strike="noStrike" spc="-300">
                <a:solidFill>
                  <a:srgbClr val="A59783"/>
                </a:solidFill>
                <a:ea typeface="THEBlackjackB"/>
              </a:rPr>
              <a:t>내</a:t>
            </a:r>
            <a:r>
              <a:rPr lang="en-US" sz="4000" b="0" i="0" u="none" strike="noStrike" spc="-300">
                <a:solidFill>
                  <a:srgbClr val="A59783"/>
                </a:solidFill>
                <a:latin typeface="THEBlackjackB"/>
              </a:rPr>
              <a:t> </a:t>
            </a:r>
            <a:r>
              <a:rPr lang="ko-KR" sz="4000" b="0" i="0" u="none" strike="noStrike" spc="-300">
                <a:solidFill>
                  <a:srgbClr val="A59783"/>
                </a:solidFill>
                <a:ea typeface="THEBlackjackB"/>
              </a:rPr>
              <a:t>발에</a:t>
            </a:r>
            <a:r>
              <a:rPr lang="en-US" sz="4000" b="0" i="0" u="none" strike="noStrike" spc="-300">
                <a:solidFill>
                  <a:srgbClr val="A59783"/>
                </a:solidFill>
                <a:latin typeface="THEBlackjackB"/>
              </a:rPr>
              <a:t> </a:t>
            </a:r>
            <a:r>
              <a:rPr lang="ko-KR" sz="4000" b="0" i="0" u="none" strike="noStrike" spc="-300">
                <a:solidFill>
                  <a:srgbClr val="A59783"/>
                </a:solidFill>
                <a:ea typeface="THEBlackjackB"/>
              </a:rPr>
              <a:t>등이요</a:t>
            </a:r>
            <a:r>
              <a:rPr lang="en-US" sz="4000" b="0" i="0" u="none" strike="noStrike" spc="-300">
                <a:solidFill>
                  <a:srgbClr val="A59783"/>
                </a:solidFill>
                <a:latin typeface="THEBlackjackB"/>
              </a:rPr>
              <a:t> </a:t>
            </a:r>
            <a:r>
              <a:rPr lang="ko-KR" sz="4000" b="0" i="0" u="none" strike="noStrike" spc="-300">
                <a:solidFill>
                  <a:srgbClr val="A59783"/>
                </a:solidFill>
                <a:ea typeface="THEBlackjackB"/>
              </a:rPr>
              <a:t>내</a:t>
            </a:r>
            <a:r>
              <a:rPr lang="en-US" sz="4000" b="0" i="0" u="none" strike="noStrike" spc="-300">
                <a:solidFill>
                  <a:srgbClr val="A59783"/>
                </a:solidFill>
                <a:latin typeface="THEBlackjackB"/>
              </a:rPr>
              <a:t> </a:t>
            </a:r>
            <a:r>
              <a:rPr lang="ko-KR" sz="4000" b="0" i="0" u="none" strike="noStrike" spc="-300">
                <a:solidFill>
                  <a:srgbClr val="A59783"/>
                </a:solidFill>
                <a:ea typeface="THEBlackjackB"/>
              </a:rPr>
              <a:t>길에</a:t>
            </a:r>
            <a:r>
              <a:rPr lang="en-US" sz="4000" b="0" i="0" u="none" strike="noStrike" spc="-300">
                <a:solidFill>
                  <a:srgbClr val="A59783"/>
                </a:solidFill>
                <a:latin typeface="THEBlackjackB"/>
              </a:rPr>
              <a:t> </a:t>
            </a:r>
            <a:r>
              <a:rPr lang="ko-KR" sz="4000" b="0" i="0" u="none" strike="noStrike" spc="-300">
                <a:solidFill>
                  <a:srgbClr val="A59783"/>
                </a:solidFill>
                <a:ea typeface="THEBlackjackB"/>
              </a:rPr>
              <a:t>빛이니이다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7700" y="8559800"/>
            <a:ext cx="1409700" cy="6096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000"/>
              </a:lnSpc>
            </a:pPr>
            <a:r>
              <a:rPr lang="ko-KR" sz="3400" b="0" i="0" u="none" strike="noStrike">
                <a:solidFill>
                  <a:srgbClr val="594A41"/>
                </a:solidFill>
                <a:ea typeface="THELuxGoEB"/>
              </a:rPr>
              <a:t>주최ㅣ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90700" y="8559800"/>
            <a:ext cx="5473700" cy="6223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000"/>
              </a:lnSpc>
            </a:pPr>
            <a:r>
              <a:rPr lang="ko-KR" sz="3400" b="0" i="0" u="none" strike="noStrike">
                <a:solidFill>
                  <a:srgbClr val="594A41"/>
                </a:solidFill>
                <a:ea typeface="THELuxGoR"/>
              </a:rPr>
              <a:t>한신교회</a:t>
            </a:r>
            <a:r>
              <a:rPr lang="en-US" sz="3400" b="0" i="0" u="none" strike="noStrike">
                <a:solidFill>
                  <a:srgbClr val="594A41"/>
                </a:solidFill>
                <a:latin typeface="THELuxGoR"/>
              </a:rPr>
              <a:t> </a:t>
            </a:r>
            <a:r>
              <a:rPr lang="ko-KR" sz="3400" b="0" i="0" u="none" strike="noStrike">
                <a:solidFill>
                  <a:srgbClr val="594A41"/>
                </a:solidFill>
                <a:ea typeface="THELuxGoR"/>
              </a:rPr>
              <a:t>전도훈련국</a:t>
            </a:r>
            <a:r>
              <a:rPr lang="en-US" sz="3400" b="0" i="0" u="none" strike="noStrike">
                <a:solidFill>
                  <a:srgbClr val="594A41"/>
                </a:solidFill>
                <a:latin typeface="THELuxGoR"/>
              </a:rPr>
              <a:t> </a:t>
            </a:r>
            <a:r>
              <a:rPr lang="ko-KR" sz="3400" b="0" i="0" u="none" strike="noStrike">
                <a:solidFill>
                  <a:srgbClr val="594A41"/>
                </a:solidFill>
                <a:ea typeface="THELuxGoR"/>
              </a:rPr>
              <a:t>시니어팀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5100" y="4851400"/>
            <a:ext cx="1117600" cy="2667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84400" y="3492500"/>
            <a:ext cx="304800" cy="317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080000">
            <a:off x="3365500" y="1778000"/>
            <a:ext cx="736600" cy="10668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98700" y="2400300"/>
            <a:ext cx="914400" cy="8890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28800" y="3365500"/>
            <a:ext cx="279400" cy="3048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39900" y="3937000"/>
            <a:ext cx="279400" cy="3048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480000">
            <a:off x="4330700" y="1892300"/>
            <a:ext cx="304800" cy="317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480000">
            <a:off x="2997200" y="6197600"/>
            <a:ext cx="241300" cy="2667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63900" y="2730500"/>
            <a:ext cx="1117600" cy="266700"/>
          </a:xfrm>
          <a:prstGeom prst="rect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21" name="Picture 2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760200" y="3187700"/>
            <a:ext cx="1333500" cy="355600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931900" y="3530600"/>
            <a:ext cx="381000" cy="406400"/>
          </a:xfrm>
          <a:prstGeom prst="rect">
            <a:avLst/>
          </a:prstGeom>
        </p:spPr>
      </p:pic>
      <p:grpSp>
        <p:nvGrpSpPr>
          <p:cNvPr id="23" name="Group 23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24" name="Picture 2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760700" y="4559300"/>
            <a:ext cx="723900" cy="381000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420000">
            <a:off x="15722600" y="3733800"/>
            <a:ext cx="368300" cy="457200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-780000">
            <a:off x="15316200" y="4000500"/>
            <a:ext cx="254000" cy="317500"/>
          </a:xfrm>
          <a:prstGeom prst="rect">
            <a:avLst/>
          </a:prstGeom>
        </p:spPr>
      </p:pic>
      <p:pic>
        <p:nvPicPr>
          <p:cNvPr id="27" name="Picture 27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5354300" y="4864100"/>
            <a:ext cx="533400" cy="279400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445000" y="4191000"/>
            <a:ext cx="152400" cy="152400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686300" y="3949700"/>
            <a:ext cx="152400" cy="152400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025900" y="3784600"/>
            <a:ext cx="152400" cy="152400"/>
          </a:xfrm>
          <a:prstGeom prst="rect">
            <a:avLst/>
          </a:prstGeom>
        </p:spPr>
      </p:pic>
      <p:sp>
        <p:nvSpPr>
          <p:cNvPr id="31" name="TextBox 31"/>
          <p:cNvSpPr txBox="1"/>
          <p:nvPr/>
        </p:nvSpPr>
        <p:spPr>
          <a:xfrm>
            <a:off x="4241800" y="1866900"/>
            <a:ext cx="7581900" cy="4191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000"/>
              </a:lnSpc>
            </a:pPr>
            <a:r>
              <a:rPr lang="ko-KR" sz="23600" b="1" i="0" u="none" strike="noStrike" spc="-1300">
                <a:solidFill>
                  <a:srgbClr val="6F5648"/>
                </a:solidFill>
                <a:ea typeface="THEBlackjackB"/>
              </a:rPr>
              <a:t>하가다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0782300" y="3746500"/>
            <a:ext cx="5130800" cy="21336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000"/>
              </a:lnSpc>
            </a:pPr>
            <a:r>
              <a:rPr lang="ko-KR" sz="12000" b="1" i="0" u="none" strike="noStrike" spc="-600">
                <a:solidFill>
                  <a:srgbClr val="FFF8C5"/>
                </a:solidFill>
                <a:ea typeface="THEBlackjackB"/>
              </a:rPr>
              <a:t>말씀암송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8445500" y="8115300"/>
            <a:ext cx="8445500" cy="8636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3000"/>
              </a:lnSpc>
            </a:pPr>
            <a:r>
              <a:rPr lang="ko-KR" sz="4800" b="0" i="0" u="none" strike="noStrike">
                <a:solidFill>
                  <a:srgbClr val="594A41"/>
                </a:solidFill>
                <a:ea typeface="Gmarket Sans Bold"/>
              </a:rPr>
              <a:t>매주</a:t>
            </a:r>
            <a:r>
              <a:rPr lang="en-US" sz="4800" b="0" i="0" u="none" strike="noStrike">
                <a:solidFill>
                  <a:srgbClr val="594A41"/>
                </a:solidFill>
                <a:latin typeface="Gmarket Sans Bold"/>
              </a:rPr>
              <a:t> </a:t>
            </a:r>
            <a:r>
              <a:rPr lang="ko-KR" sz="4800" b="0" i="0" u="none" strike="noStrike">
                <a:solidFill>
                  <a:srgbClr val="594A41"/>
                </a:solidFill>
                <a:ea typeface="Gmarket Sans Bold"/>
              </a:rPr>
              <a:t>수요일</a:t>
            </a:r>
            <a:r>
              <a:rPr lang="en-US" sz="4800" b="0" i="0" u="none" strike="noStrike">
                <a:solidFill>
                  <a:srgbClr val="594A41"/>
                </a:solidFill>
                <a:latin typeface="Gmarket Sans Bold"/>
              </a:rPr>
              <a:t> </a:t>
            </a:r>
            <a:r>
              <a:rPr lang="ko-KR" sz="4800" b="0" i="0" u="none" strike="noStrike">
                <a:solidFill>
                  <a:srgbClr val="594A41"/>
                </a:solidFill>
                <a:ea typeface="Gmarket Sans Bold"/>
              </a:rPr>
              <a:t>오후</a:t>
            </a:r>
            <a:r>
              <a:rPr lang="en-US" sz="4800" b="0" i="0" u="none" strike="noStrike">
                <a:solidFill>
                  <a:srgbClr val="594A41"/>
                </a:solidFill>
                <a:latin typeface="Gmarket Sans Bold"/>
              </a:rPr>
              <a:t> 12</a:t>
            </a:r>
            <a:r>
              <a:rPr lang="ko-KR" sz="4800" b="0" i="0" u="none" strike="noStrike">
                <a:solidFill>
                  <a:srgbClr val="594A41"/>
                </a:solidFill>
                <a:ea typeface="Gmarket Sans Bold"/>
              </a:rPr>
              <a:t>시</a:t>
            </a:r>
            <a:r>
              <a:rPr lang="en-US" sz="4800" b="0" i="0" u="none" strike="noStrike">
                <a:solidFill>
                  <a:srgbClr val="594A41"/>
                </a:solidFill>
                <a:latin typeface="Gmarket Sans Bold"/>
              </a:rPr>
              <a:t>45</a:t>
            </a:r>
            <a:r>
              <a:rPr lang="ko-KR" sz="4800" b="0" i="0" u="none" strike="noStrike">
                <a:solidFill>
                  <a:srgbClr val="594A41"/>
                </a:solidFill>
                <a:ea typeface="Gmarket Sans Bold"/>
              </a:rPr>
              <a:t>분</a:t>
            </a:r>
            <a:r>
              <a:rPr lang="en-US" sz="4800" b="0" i="0" u="none" strike="noStrike">
                <a:solidFill>
                  <a:srgbClr val="594A41"/>
                </a:solidFill>
                <a:latin typeface="Gmarket Sans Bold"/>
              </a:rPr>
              <a:t>~1</a:t>
            </a:r>
            <a:r>
              <a:rPr lang="ko-KR" sz="4800" b="0" i="0" u="none" strike="noStrike">
                <a:solidFill>
                  <a:srgbClr val="594A41"/>
                </a:solidFill>
                <a:ea typeface="Gmarket Sans Bold"/>
              </a:rPr>
              <a:t>시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438</Words>
  <Application>Microsoft Office PowerPoint</Application>
  <PresentationFormat>사용자 지정</PresentationFormat>
  <Paragraphs>90</Paragraphs>
  <Slides>16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5" baseType="lpstr">
      <vt:lpstr>THEBlackjackB</vt:lpstr>
      <vt:lpstr>Arial</vt:lpstr>
      <vt:lpstr>THELuxGoEB</vt:lpstr>
      <vt:lpstr>Calibri</vt:lpstr>
      <vt:lpstr>Gmarket Sans Medium</vt:lpstr>
      <vt:lpstr>THELuxGoR</vt:lpstr>
      <vt:lpstr>210 Saengwhalbanjang Regular</vt:lpstr>
      <vt:lpstr>Gmarket Sans Bold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진수 노</cp:lastModifiedBy>
  <cp:revision>2</cp:revision>
  <dcterms:created xsi:type="dcterms:W3CDTF">2006-08-16T00:00:00Z</dcterms:created>
  <dcterms:modified xsi:type="dcterms:W3CDTF">2025-07-01T02:21:50Z</dcterms:modified>
</cp:coreProperties>
</file>